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8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1" r:id="rId22"/>
    <p:sldId id="270" r:id="rId23"/>
    <p:sldId id="279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44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My%20DB%20Desk\Econ_2100.d\Lectures\vertical-file_02-201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Austria</c:v>
          </c:tx>
          <c:marker>
            <c:symbol val="none"/>
          </c:marker>
          <c:cat>
            <c:numRef>
              <c:f>Population!$A$14:$A$203</c:f>
              <c:numCache>
                <c:formatCode>General</c:formatCode>
                <c:ptCount val="190"/>
                <c:pt idx="0">
                  <c:v>1820</c:v>
                </c:pt>
                <c:pt idx="1">
                  <c:v>1821</c:v>
                </c:pt>
                <c:pt idx="2">
                  <c:v>1822</c:v>
                </c:pt>
                <c:pt idx="3">
                  <c:v>1823</c:v>
                </c:pt>
                <c:pt idx="4">
                  <c:v>1824</c:v>
                </c:pt>
                <c:pt idx="5">
                  <c:v>1825</c:v>
                </c:pt>
                <c:pt idx="6">
                  <c:v>1826</c:v>
                </c:pt>
                <c:pt idx="7">
                  <c:v>1827</c:v>
                </c:pt>
                <c:pt idx="8">
                  <c:v>1828</c:v>
                </c:pt>
                <c:pt idx="9">
                  <c:v>1829</c:v>
                </c:pt>
                <c:pt idx="10">
                  <c:v>1830</c:v>
                </c:pt>
                <c:pt idx="11">
                  <c:v>1831</c:v>
                </c:pt>
                <c:pt idx="12">
                  <c:v>1832</c:v>
                </c:pt>
                <c:pt idx="13">
                  <c:v>1833</c:v>
                </c:pt>
                <c:pt idx="14">
                  <c:v>1834</c:v>
                </c:pt>
                <c:pt idx="15">
                  <c:v>1835</c:v>
                </c:pt>
                <c:pt idx="16">
                  <c:v>1836</c:v>
                </c:pt>
                <c:pt idx="17">
                  <c:v>1837</c:v>
                </c:pt>
                <c:pt idx="18">
                  <c:v>1838</c:v>
                </c:pt>
                <c:pt idx="19">
                  <c:v>1839</c:v>
                </c:pt>
                <c:pt idx="20">
                  <c:v>1840</c:v>
                </c:pt>
                <c:pt idx="21">
                  <c:v>1841</c:v>
                </c:pt>
                <c:pt idx="22">
                  <c:v>1842</c:v>
                </c:pt>
                <c:pt idx="23">
                  <c:v>1843</c:v>
                </c:pt>
                <c:pt idx="24">
                  <c:v>1844</c:v>
                </c:pt>
                <c:pt idx="25">
                  <c:v>1845</c:v>
                </c:pt>
                <c:pt idx="26">
                  <c:v>1846</c:v>
                </c:pt>
                <c:pt idx="27">
                  <c:v>1847</c:v>
                </c:pt>
                <c:pt idx="28">
                  <c:v>1848</c:v>
                </c:pt>
                <c:pt idx="29">
                  <c:v>1849</c:v>
                </c:pt>
                <c:pt idx="30">
                  <c:v>1850</c:v>
                </c:pt>
                <c:pt idx="31">
                  <c:v>1851</c:v>
                </c:pt>
                <c:pt idx="32">
                  <c:v>1852</c:v>
                </c:pt>
                <c:pt idx="33">
                  <c:v>1853</c:v>
                </c:pt>
                <c:pt idx="34">
                  <c:v>1854</c:v>
                </c:pt>
                <c:pt idx="35">
                  <c:v>1855</c:v>
                </c:pt>
                <c:pt idx="36">
                  <c:v>1856</c:v>
                </c:pt>
                <c:pt idx="37">
                  <c:v>1857</c:v>
                </c:pt>
                <c:pt idx="38">
                  <c:v>1858</c:v>
                </c:pt>
                <c:pt idx="39">
                  <c:v>1859</c:v>
                </c:pt>
                <c:pt idx="40">
                  <c:v>1860</c:v>
                </c:pt>
                <c:pt idx="41">
                  <c:v>1861</c:v>
                </c:pt>
                <c:pt idx="42">
                  <c:v>1862</c:v>
                </c:pt>
                <c:pt idx="43">
                  <c:v>1863</c:v>
                </c:pt>
                <c:pt idx="44">
                  <c:v>1864</c:v>
                </c:pt>
                <c:pt idx="45">
                  <c:v>1865</c:v>
                </c:pt>
                <c:pt idx="46">
                  <c:v>1866</c:v>
                </c:pt>
                <c:pt idx="47">
                  <c:v>1867</c:v>
                </c:pt>
                <c:pt idx="48">
                  <c:v>1868</c:v>
                </c:pt>
                <c:pt idx="49">
                  <c:v>1869</c:v>
                </c:pt>
                <c:pt idx="50">
                  <c:v>1870</c:v>
                </c:pt>
                <c:pt idx="51">
                  <c:v>1871</c:v>
                </c:pt>
                <c:pt idx="52">
                  <c:v>1872</c:v>
                </c:pt>
                <c:pt idx="53">
                  <c:v>1873</c:v>
                </c:pt>
                <c:pt idx="54">
                  <c:v>1874</c:v>
                </c:pt>
                <c:pt idx="55">
                  <c:v>1875</c:v>
                </c:pt>
                <c:pt idx="56">
                  <c:v>1876</c:v>
                </c:pt>
                <c:pt idx="57">
                  <c:v>1877</c:v>
                </c:pt>
                <c:pt idx="58">
                  <c:v>1878</c:v>
                </c:pt>
                <c:pt idx="59">
                  <c:v>1879</c:v>
                </c:pt>
                <c:pt idx="60">
                  <c:v>1880</c:v>
                </c:pt>
                <c:pt idx="61">
                  <c:v>1881</c:v>
                </c:pt>
                <c:pt idx="62">
                  <c:v>1882</c:v>
                </c:pt>
                <c:pt idx="63">
                  <c:v>1883</c:v>
                </c:pt>
                <c:pt idx="64">
                  <c:v>1884</c:v>
                </c:pt>
                <c:pt idx="65">
                  <c:v>1885</c:v>
                </c:pt>
                <c:pt idx="66">
                  <c:v>1886</c:v>
                </c:pt>
                <c:pt idx="67">
                  <c:v>1887</c:v>
                </c:pt>
                <c:pt idx="68">
                  <c:v>1888</c:v>
                </c:pt>
                <c:pt idx="69">
                  <c:v>1889</c:v>
                </c:pt>
                <c:pt idx="70">
                  <c:v>1890</c:v>
                </c:pt>
                <c:pt idx="71">
                  <c:v>1891</c:v>
                </c:pt>
                <c:pt idx="72">
                  <c:v>1892</c:v>
                </c:pt>
                <c:pt idx="73">
                  <c:v>1893</c:v>
                </c:pt>
                <c:pt idx="74">
                  <c:v>1894</c:v>
                </c:pt>
                <c:pt idx="75">
                  <c:v>1895</c:v>
                </c:pt>
                <c:pt idx="76">
                  <c:v>1896</c:v>
                </c:pt>
                <c:pt idx="77">
                  <c:v>1897</c:v>
                </c:pt>
                <c:pt idx="78">
                  <c:v>1898</c:v>
                </c:pt>
                <c:pt idx="79">
                  <c:v>1899</c:v>
                </c:pt>
                <c:pt idx="80">
                  <c:v>1900</c:v>
                </c:pt>
                <c:pt idx="81">
                  <c:v>1901</c:v>
                </c:pt>
                <c:pt idx="82">
                  <c:v>1902</c:v>
                </c:pt>
                <c:pt idx="83">
                  <c:v>1903</c:v>
                </c:pt>
                <c:pt idx="84">
                  <c:v>1904</c:v>
                </c:pt>
                <c:pt idx="85">
                  <c:v>1905</c:v>
                </c:pt>
                <c:pt idx="86">
                  <c:v>1906</c:v>
                </c:pt>
                <c:pt idx="87">
                  <c:v>1907</c:v>
                </c:pt>
                <c:pt idx="88">
                  <c:v>1908</c:v>
                </c:pt>
                <c:pt idx="89">
                  <c:v>1909</c:v>
                </c:pt>
                <c:pt idx="90">
                  <c:v>1910</c:v>
                </c:pt>
                <c:pt idx="91">
                  <c:v>1911</c:v>
                </c:pt>
                <c:pt idx="92">
                  <c:v>1912</c:v>
                </c:pt>
                <c:pt idx="93">
                  <c:v>1913</c:v>
                </c:pt>
                <c:pt idx="94">
                  <c:v>1914</c:v>
                </c:pt>
                <c:pt idx="95">
                  <c:v>1915</c:v>
                </c:pt>
                <c:pt idx="96">
                  <c:v>1916</c:v>
                </c:pt>
                <c:pt idx="97">
                  <c:v>1917</c:v>
                </c:pt>
                <c:pt idx="98">
                  <c:v>1918</c:v>
                </c:pt>
                <c:pt idx="99">
                  <c:v>1919</c:v>
                </c:pt>
                <c:pt idx="100">
                  <c:v>1920</c:v>
                </c:pt>
                <c:pt idx="101">
                  <c:v>1921</c:v>
                </c:pt>
                <c:pt idx="102">
                  <c:v>1922</c:v>
                </c:pt>
                <c:pt idx="103">
                  <c:v>1923</c:v>
                </c:pt>
                <c:pt idx="104">
                  <c:v>1924</c:v>
                </c:pt>
                <c:pt idx="105">
                  <c:v>1925</c:v>
                </c:pt>
                <c:pt idx="106">
                  <c:v>1926</c:v>
                </c:pt>
                <c:pt idx="107">
                  <c:v>1927</c:v>
                </c:pt>
                <c:pt idx="108">
                  <c:v>1928</c:v>
                </c:pt>
                <c:pt idx="109">
                  <c:v>1929</c:v>
                </c:pt>
                <c:pt idx="110">
                  <c:v>1930</c:v>
                </c:pt>
                <c:pt idx="111">
                  <c:v>1931</c:v>
                </c:pt>
                <c:pt idx="112">
                  <c:v>1932</c:v>
                </c:pt>
                <c:pt idx="113">
                  <c:v>1933</c:v>
                </c:pt>
                <c:pt idx="114">
                  <c:v>1934</c:v>
                </c:pt>
                <c:pt idx="115">
                  <c:v>1935</c:v>
                </c:pt>
                <c:pt idx="116">
                  <c:v>1936</c:v>
                </c:pt>
                <c:pt idx="117">
                  <c:v>1937</c:v>
                </c:pt>
                <c:pt idx="118">
                  <c:v>1938</c:v>
                </c:pt>
                <c:pt idx="119">
                  <c:v>1939</c:v>
                </c:pt>
                <c:pt idx="120">
                  <c:v>1940</c:v>
                </c:pt>
                <c:pt idx="121">
                  <c:v>1941</c:v>
                </c:pt>
                <c:pt idx="122">
                  <c:v>1942</c:v>
                </c:pt>
                <c:pt idx="123">
                  <c:v>1943</c:v>
                </c:pt>
                <c:pt idx="124">
                  <c:v>1944</c:v>
                </c:pt>
                <c:pt idx="125">
                  <c:v>1945</c:v>
                </c:pt>
                <c:pt idx="126">
                  <c:v>1946</c:v>
                </c:pt>
                <c:pt idx="127">
                  <c:v>1947</c:v>
                </c:pt>
                <c:pt idx="128">
                  <c:v>1948</c:v>
                </c:pt>
                <c:pt idx="129">
                  <c:v>1949</c:v>
                </c:pt>
                <c:pt idx="130">
                  <c:v>1950</c:v>
                </c:pt>
                <c:pt idx="131">
                  <c:v>1951</c:v>
                </c:pt>
                <c:pt idx="132">
                  <c:v>1952</c:v>
                </c:pt>
                <c:pt idx="133">
                  <c:v>1953</c:v>
                </c:pt>
                <c:pt idx="134">
                  <c:v>1954</c:v>
                </c:pt>
                <c:pt idx="135">
                  <c:v>1955</c:v>
                </c:pt>
                <c:pt idx="136">
                  <c:v>1956</c:v>
                </c:pt>
                <c:pt idx="137">
                  <c:v>1957</c:v>
                </c:pt>
                <c:pt idx="138">
                  <c:v>1958</c:v>
                </c:pt>
                <c:pt idx="139">
                  <c:v>1959</c:v>
                </c:pt>
                <c:pt idx="140">
                  <c:v>1960</c:v>
                </c:pt>
                <c:pt idx="141">
                  <c:v>1961</c:v>
                </c:pt>
                <c:pt idx="142">
                  <c:v>1962</c:v>
                </c:pt>
                <c:pt idx="143">
                  <c:v>1963</c:v>
                </c:pt>
                <c:pt idx="144">
                  <c:v>1964</c:v>
                </c:pt>
                <c:pt idx="145">
                  <c:v>1965</c:v>
                </c:pt>
                <c:pt idx="146">
                  <c:v>1966</c:v>
                </c:pt>
                <c:pt idx="147">
                  <c:v>1967</c:v>
                </c:pt>
                <c:pt idx="148">
                  <c:v>1968</c:v>
                </c:pt>
                <c:pt idx="149">
                  <c:v>1969</c:v>
                </c:pt>
                <c:pt idx="150">
                  <c:v>1970</c:v>
                </c:pt>
                <c:pt idx="151">
                  <c:v>1971</c:v>
                </c:pt>
                <c:pt idx="152">
                  <c:v>1972</c:v>
                </c:pt>
                <c:pt idx="153">
                  <c:v>1973</c:v>
                </c:pt>
                <c:pt idx="154">
                  <c:v>1974</c:v>
                </c:pt>
                <c:pt idx="155">
                  <c:v>1975</c:v>
                </c:pt>
                <c:pt idx="156">
                  <c:v>1976</c:v>
                </c:pt>
                <c:pt idx="157">
                  <c:v>1977</c:v>
                </c:pt>
                <c:pt idx="158">
                  <c:v>1978</c:v>
                </c:pt>
                <c:pt idx="159">
                  <c:v>1979</c:v>
                </c:pt>
                <c:pt idx="160">
                  <c:v>1980</c:v>
                </c:pt>
                <c:pt idx="161">
                  <c:v>1981</c:v>
                </c:pt>
                <c:pt idx="162">
                  <c:v>1982</c:v>
                </c:pt>
                <c:pt idx="163">
                  <c:v>1983</c:v>
                </c:pt>
                <c:pt idx="164">
                  <c:v>1984</c:v>
                </c:pt>
                <c:pt idx="165">
                  <c:v>1985</c:v>
                </c:pt>
                <c:pt idx="166">
                  <c:v>1986</c:v>
                </c:pt>
                <c:pt idx="167">
                  <c:v>1987</c:v>
                </c:pt>
                <c:pt idx="168">
                  <c:v>1988</c:v>
                </c:pt>
                <c:pt idx="169">
                  <c:v>1989</c:v>
                </c:pt>
                <c:pt idx="170">
                  <c:v>1990</c:v>
                </c:pt>
                <c:pt idx="171">
                  <c:v>1991</c:v>
                </c:pt>
                <c:pt idx="172">
                  <c:v>1992</c:v>
                </c:pt>
                <c:pt idx="173">
                  <c:v>1993</c:v>
                </c:pt>
                <c:pt idx="174">
                  <c:v>1994</c:v>
                </c:pt>
                <c:pt idx="175">
                  <c:v>1995</c:v>
                </c:pt>
                <c:pt idx="176">
                  <c:v>1996</c:v>
                </c:pt>
                <c:pt idx="177">
                  <c:v>1997</c:v>
                </c:pt>
                <c:pt idx="178">
                  <c:v>1998</c:v>
                </c:pt>
                <c:pt idx="179">
                  <c:v>1999</c:v>
                </c:pt>
                <c:pt idx="180">
                  <c:v>2000</c:v>
                </c:pt>
                <c:pt idx="181">
                  <c:v>2001</c:v>
                </c:pt>
                <c:pt idx="182">
                  <c:v>2002</c:v>
                </c:pt>
                <c:pt idx="183">
                  <c:v>2003</c:v>
                </c:pt>
                <c:pt idx="184">
                  <c:v>2004</c:v>
                </c:pt>
                <c:pt idx="185">
                  <c:v>2005</c:v>
                </c:pt>
                <c:pt idx="186">
                  <c:v>2006</c:v>
                </c:pt>
                <c:pt idx="187">
                  <c:v>2007</c:v>
                </c:pt>
                <c:pt idx="188">
                  <c:v>2008</c:v>
                </c:pt>
                <c:pt idx="189">
                  <c:v>2009</c:v>
                </c:pt>
              </c:numCache>
            </c:numRef>
          </c:cat>
          <c:val>
            <c:numRef>
              <c:f>Population!$B$14:$B$203</c:f>
              <c:numCache>
                <c:formatCode>#,##0</c:formatCode>
                <c:ptCount val="190"/>
                <c:pt idx="0">
                  <c:v>3369</c:v>
                </c:pt>
                <c:pt idx="1">
                  <c:v>3386</c:v>
                </c:pt>
                <c:pt idx="2">
                  <c:v>3402</c:v>
                </c:pt>
                <c:pt idx="3">
                  <c:v>3419</c:v>
                </c:pt>
                <c:pt idx="4">
                  <c:v>3436</c:v>
                </c:pt>
                <c:pt idx="5">
                  <c:v>3452</c:v>
                </c:pt>
                <c:pt idx="6">
                  <c:v>3469</c:v>
                </c:pt>
                <c:pt idx="7">
                  <c:v>3486</c:v>
                </c:pt>
                <c:pt idx="8">
                  <c:v>3504</c:v>
                </c:pt>
                <c:pt idx="9">
                  <c:v>3521</c:v>
                </c:pt>
                <c:pt idx="10">
                  <c:v>3538</c:v>
                </c:pt>
                <c:pt idx="11">
                  <c:v>3555</c:v>
                </c:pt>
                <c:pt idx="12">
                  <c:v>3573</c:v>
                </c:pt>
                <c:pt idx="13">
                  <c:v>3590</c:v>
                </c:pt>
                <c:pt idx="14">
                  <c:v>3608</c:v>
                </c:pt>
                <c:pt idx="15">
                  <c:v>3626</c:v>
                </c:pt>
                <c:pt idx="16">
                  <c:v>3614</c:v>
                </c:pt>
                <c:pt idx="17">
                  <c:v>3662</c:v>
                </c:pt>
                <c:pt idx="18">
                  <c:v>3680</c:v>
                </c:pt>
                <c:pt idx="19">
                  <c:v>3698</c:v>
                </c:pt>
                <c:pt idx="20">
                  <c:v>3716</c:v>
                </c:pt>
                <c:pt idx="21">
                  <c:v>3739</c:v>
                </c:pt>
                <c:pt idx="22">
                  <c:v>3762</c:v>
                </c:pt>
                <c:pt idx="23">
                  <c:v>3785</c:v>
                </c:pt>
                <c:pt idx="24">
                  <c:v>3808</c:v>
                </c:pt>
                <c:pt idx="25">
                  <c:v>3831</c:v>
                </c:pt>
                <c:pt idx="26">
                  <c:v>3855</c:v>
                </c:pt>
                <c:pt idx="27">
                  <c:v>3878</c:v>
                </c:pt>
                <c:pt idx="28">
                  <c:v>3902</c:v>
                </c:pt>
                <c:pt idx="29">
                  <c:v>3926</c:v>
                </c:pt>
                <c:pt idx="30">
                  <c:v>3950</c:v>
                </c:pt>
                <c:pt idx="31">
                  <c:v>3978</c:v>
                </c:pt>
                <c:pt idx="32">
                  <c:v>4006</c:v>
                </c:pt>
                <c:pt idx="33">
                  <c:v>4035</c:v>
                </c:pt>
                <c:pt idx="34">
                  <c:v>4063</c:v>
                </c:pt>
                <c:pt idx="35">
                  <c:v>4092</c:v>
                </c:pt>
                <c:pt idx="36">
                  <c:v>4120</c:v>
                </c:pt>
                <c:pt idx="37">
                  <c:v>4150</c:v>
                </c:pt>
                <c:pt idx="38">
                  <c:v>4178</c:v>
                </c:pt>
                <c:pt idx="39">
                  <c:v>4206</c:v>
                </c:pt>
                <c:pt idx="40">
                  <c:v>4235</c:v>
                </c:pt>
                <c:pt idx="41">
                  <c:v>4263</c:v>
                </c:pt>
                <c:pt idx="42">
                  <c:v>4292</c:v>
                </c:pt>
                <c:pt idx="43">
                  <c:v>4321</c:v>
                </c:pt>
                <c:pt idx="44">
                  <c:v>4350</c:v>
                </c:pt>
                <c:pt idx="45">
                  <c:v>4380</c:v>
                </c:pt>
                <c:pt idx="46">
                  <c:v>4409</c:v>
                </c:pt>
                <c:pt idx="47">
                  <c:v>4439</c:v>
                </c:pt>
                <c:pt idx="48">
                  <c:v>4469</c:v>
                </c:pt>
                <c:pt idx="49">
                  <c:v>4499</c:v>
                </c:pt>
                <c:pt idx="50">
                  <c:v>4520</c:v>
                </c:pt>
                <c:pt idx="51">
                  <c:v>4562</c:v>
                </c:pt>
                <c:pt idx="52">
                  <c:v>4604</c:v>
                </c:pt>
                <c:pt idx="53">
                  <c:v>4646</c:v>
                </c:pt>
                <c:pt idx="54">
                  <c:v>4688</c:v>
                </c:pt>
                <c:pt idx="55">
                  <c:v>4730</c:v>
                </c:pt>
                <c:pt idx="56">
                  <c:v>4772</c:v>
                </c:pt>
                <c:pt idx="57">
                  <c:v>4815</c:v>
                </c:pt>
                <c:pt idx="58">
                  <c:v>4857</c:v>
                </c:pt>
                <c:pt idx="59">
                  <c:v>4899</c:v>
                </c:pt>
                <c:pt idx="60">
                  <c:v>4941</c:v>
                </c:pt>
                <c:pt idx="61">
                  <c:v>4985</c:v>
                </c:pt>
                <c:pt idx="62">
                  <c:v>5030</c:v>
                </c:pt>
                <c:pt idx="63">
                  <c:v>5075</c:v>
                </c:pt>
                <c:pt idx="64">
                  <c:v>5121</c:v>
                </c:pt>
                <c:pt idx="65">
                  <c:v>5166</c:v>
                </c:pt>
                <c:pt idx="66">
                  <c:v>5212</c:v>
                </c:pt>
                <c:pt idx="67">
                  <c:v>5257</c:v>
                </c:pt>
                <c:pt idx="68">
                  <c:v>5303</c:v>
                </c:pt>
                <c:pt idx="69">
                  <c:v>5348</c:v>
                </c:pt>
                <c:pt idx="70">
                  <c:v>5394</c:v>
                </c:pt>
                <c:pt idx="71">
                  <c:v>5446</c:v>
                </c:pt>
                <c:pt idx="72">
                  <c:v>5504</c:v>
                </c:pt>
                <c:pt idx="73">
                  <c:v>5563</c:v>
                </c:pt>
                <c:pt idx="74">
                  <c:v>5622</c:v>
                </c:pt>
                <c:pt idx="75">
                  <c:v>5680</c:v>
                </c:pt>
                <c:pt idx="76">
                  <c:v>5739</c:v>
                </c:pt>
                <c:pt idx="77">
                  <c:v>5798</c:v>
                </c:pt>
                <c:pt idx="78">
                  <c:v>5856</c:v>
                </c:pt>
                <c:pt idx="79">
                  <c:v>5915</c:v>
                </c:pt>
                <c:pt idx="80">
                  <c:v>5973</c:v>
                </c:pt>
                <c:pt idx="81">
                  <c:v>6035</c:v>
                </c:pt>
                <c:pt idx="82">
                  <c:v>6099</c:v>
                </c:pt>
                <c:pt idx="83">
                  <c:v>6164</c:v>
                </c:pt>
                <c:pt idx="84">
                  <c:v>6228</c:v>
                </c:pt>
                <c:pt idx="85">
                  <c:v>6292</c:v>
                </c:pt>
                <c:pt idx="86">
                  <c:v>6357</c:v>
                </c:pt>
                <c:pt idx="87">
                  <c:v>6421</c:v>
                </c:pt>
                <c:pt idx="88">
                  <c:v>6485</c:v>
                </c:pt>
                <c:pt idx="89">
                  <c:v>6550</c:v>
                </c:pt>
                <c:pt idx="90">
                  <c:v>6614</c:v>
                </c:pt>
                <c:pt idx="91">
                  <c:v>6669</c:v>
                </c:pt>
                <c:pt idx="92">
                  <c:v>6724</c:v>
                </c:pt>
                <c:pt idx="93">
                  <c:v>6767</c:v>
                </c:pt>
                <c:pt idx="94">
                  <c:v>6806</c:v>
                </c:pt>
                <c:pt idx="95">
                  <c:v>6843</c:v>
                </c:pt>
                <c:pt idx="96">
                  <c:v>6825</c:v>
                </c:pt>
                <c:pt idx="97">
                  <c:v>6785</c:v>
                </c:pt>
                <c:pt idx="98">
                  <c:v>6727</c:v>
                </c:pt>
                <c:pt idx="99">
                  <c:v>6420</c:v>
                </c:pt>
                <c:pt idx="100">
                  <c:v>6455</c:v>
                </c:pt>
                <c:pt idx="101">
                  <c:v>6504</c:v>
                </c:pt>
                <c:pt idx="102">
                  <c:v>6528</c:v>
                </c:pt>
                <c:pt idx="103">
                  <c:v>6543</c:v>
                </c:pt>
                <c:pt idx="104">
                  <c:v>6562</c:v>
                </c:pt>
                <c:pt idx="105">
                  <c:v>6582</c:v>
                </c:pt>
                <c:pt idx="106">
                  <c:v>6603</c:v>
                </c:pt>
                <c:pt idx="107">
                  <c:v>6623</c:v>
                </c:pt>
                <c:pt idx="108">
                  <c:v>6643</c:v>
                </c:pt>
                <c:pt idx="109">
                  <c:v>6664</c:v>
                </c:pt>
                <c:pt idx="110">
                  <c:v>6684</c:v>
                </c:pt>
                <c:pt idx="111">
                  <c:v>6705</c:v>
                </c:pt>
                <c:pt idx="112">
                  <c:v>6725</c:v>
                </c:pt>
                <c:pt idx="113">
                  <c:v>6746</c:v>
                </c:pt>
                <c:pt idx="114">
                  <c:v>6760</c:v>
                </c:pt>
                <c:pt idx="115">
                  <c:v>6761</c:v>
                </c:pt>
                <c:pt idx="116">
                  <c:v>6758</c:v>
                </c:pt>
                <c:pt idx="117">
                  <c:v>6755</c:v>
                </c:pt>
                <c:pt idx="118">
                  <c:v>6753</c:v>
                </c:pt>
                <c:pt idx="119">
                  <c:v>6653</c:v>
                </c:pt>
                <c:pt idx="120">
                  <c:v>6705</c:v>
                </c:pt>
                <c:pt idx="121">
                  <c:v>6745</c:v>
                </c:pt>
                <c:pt idx="122">
                  <c:v>6783</c:v>
                </c:pt>
                <c:pt idx="123">
                  <c:v>6808</c:v>
                </c:pt>
                <c:pt idx="124">
                  <c:v>6834</c:v>
                </c:pt>
                <c:pt idx="125">
                  <c:v>6799</c:v>
                </c:pt>
                <c:pt idx="126">
                  <c:v>7000</c:v>
                </c:pt>
                <c:pt idx="127">
                  <c:v>6971</c:v>
                </c:pt>
                <c:pt idx="128">
                  <c:v>6956</c:v>
                </c:pt>
                <c:pt idx="129">
                  <c:v>6943</c:v>
                </c:pt>
                <c:pt idx="130">
                  <c:v>6935.1</c:v>
                </c:pt>
                <c:pt idx="131">
                  <c:v>6935.451</c:v>
                </c:pt>
                <c:pt idx="132">
                  <c:v>6927.7719999999999</c:v>
                </c:pt>
                <c:pt idx="133">
                  <c:v>6932.4830000000002</c:v>
                </c:pt>
                <c:pt idx="134">
                  <c:v>6940.2089999999998</c:v>
                </c:pt>
                <c:pt idx="135">
                  <c:v>6946.8850000000002</c:v>
                </c:pt>
                <c:pt idx="136">
                  <c:v>6952.3590000000004</c:v>
                </c:pt>
                <c:pt idx="137">
                  <c:v>6965.86</c:v>
                </c:pt>
                <c:pt idx="138">
                  <c:v>6987.3580000000002</c:v>
                </c:pt>
                <c:pt idx="139">
                  <c:v>7014.3310000000001</c:v>
                </c:pt>
                <c:pt idx="140">
                  <c:v>7047.4369999999999</c:v>
                </c:pt>
                <c:pt idx="141">
                  <c:v>7086.299</c:v>
                </c:pt>
                <c:pt idx="142">
                  <c:v>7129.8639999999996</c:v>
                </c:pt>
                <c:pt idx="143">
                  <c:v>7175.8109999999997</c:v>
                </c:pt>
                <c:pt idx="144">
                  <c:v>7223.8010000000004</c:v>
                </c:pt>
                <c:pt idx="145">
                  <c:v>7270.8890000000001</c:v>
                </c:pt>
                <c:pt idx="146">
                  <c:v>7322.0659999999998</c:v>
                </c:pt>
                <c:pt idx="147">
                  <c:v>7376.9979999999996</c:v>
                </c:pt>
                <c:pt idx="148">
                  <c:v>7415.4030000000002</c:v>
                </c:pt>
                <c:pt idx="149">
                  <c:v>7441.0550000000003</c:v>
                </c:pt>
                <c:pt idx="150">
                  <c:v>7467.0860000000002</c:v>
                </c:pt>
                <c:pt idx="151">
                  <c:v>7500.482</c:v>
                </c:pt>
                <c:pt idx="152">
                  <c:v>7544.201</c:v>
                </c:pt>
                <c:pt idx="153">
                  <c:v>7586.1149999999998</c:v>
                </c:pt>
                <c:pt idx="154">
                  <c:v>7599.0379999999996</c:v>
                </c:pt>
                <c:pt idx="155">
                  <c:v>7578.9030000000002</c:v>
                </c:pt>
                <c:pt idx="156">
                  <c:v>7565.5249999999996</c:v>
                </c:pt>
                <c:pt idx="157">
                  <c:v>7568.43</c:v>
                </c:pt>
                <c:pt idx="158">
                  <c:v>7562.3050000000003</c:v>
                </c:pt>
                <c:pt idx="159">
                  <c:v>7549.4250000000002</c:v>
                </c:pt>
                <c:pt idx="160">
                  <c:v>7549.433</c:v>
                </c:pt>
                <c:pt idx="161">
                  <c:v>7564.6289999999999</c:v>
                </c:pt>
                <c:pt idx="162">
                  <c:v>7574.6130000000003</c:v>
                </c:pt>
                <c:pt idx="163">
                  <c:v>7552.8959999999997</c:v>
                </c:pt>
                <c:pt idx="164">
                  <c:v>7554.1319999999996</c:v>
                </c:pt>
                <c:pt idx="165">
                  <c:v>7559.7759999999998</c:v>
                </c:pt>
                <c:pt idx="166">
                  <c:v>7568.2420000000002</c:v>
                </c:pt>
                <c:pt idx="167">
                  <c:v>7578.9030000000002</c:v>
                </c:pt>
                <c:pt idx="168">
                  <c:v>7599.7910000000002</c:v>
                </c:pt>
                <c:pt idx="169">
                  <c:v>7627.8609999999999</c:v>
                </c:pt>
                <c:pt idx="170">
                  <c:v>7722.9530000000004</c:v>
                </c:pt>
                <c:pt idx="171">
                  <c:v>7818.4229999999998</c:v>
                </c:pt>
                <c:pt idx="172">
                  <c:v>7914.9690000000001</c:v>
                </c:pt>
                <c:pt idx="173">
                  <c:v>7988.5990000000002</c:v>
                </c:pt>
                <c:pt idx="174">
                  <c:v>8027.54</c:v>
                </c:pt>
                <c:pt idx="175">
                  <c:v>8047.433</c:v>
                </c:pt>
                <c:pt idx="176">
                  <c:v>8060.8519999999999</c:v>
                </c:pt>
                <c:pt idx="177">
                  <c:v>8069.8760000000002</c:v>
                </c:pt>
                <c:pt idx="178">
                  <c:v>8078.6220000000003</c:v>
                </c:pt>
                <c:pt idx="179">
                  <c:v>8094.1559999999999</c:v>
                </c:pt>
                <c:pt idx="180">
                  <c:v>8113.4129999999996</c:v>
                </c:pt>
                <c:pt idx="181">
                  <c:v>8131.69</c:v>
                </c:pt>
                <c:pt idx="182">
                  <c:v>8148.3119999999999</c:v>
                </c:pt>
                <c:pt idx="183">
                  <c:v>8162.6559999999999</c:v>
                </c:pt>
                <c:pt idx="184">
                  <c:v>8174.7619999999997</c:v>
                </c:pt>
                <c:pt idx="185">
                  <c:v>8184.6909999999998</c:v>
                </c:pt>
                <c:pt idx="186">
                  <c:v>8192.8799999999992</c:v>
                </c:pt>
                <c:pt idx="187">
                  <c:v>8199.7829999999994</c:v>
                </c:pt>
                <c:pt idx="188">
                  <c:v>8205.5329999999994</c:v>
                </c:pt>
                <c:pt idx="189">
                  <c:v>8210</c:v>
                </c:pt>
              </c:numCache>
            </c:numRef>
          </c:val>
          <c:smooth val="0"/>
        </c:ser>
        <c:ser>
          <c:idx val="1"/>
          <c:order val="1"/>
          <c:tx>
            <c:v>Belgium</c:v>
          </c:tx>
          <c:marker>
            <c:symbol val="none"/>
          </c:marker>
          <c:cat>
            <c:numRef>
              <c:f>Population!$A$14:$A$203</c:f>
              <c:numCache>
                <c:formatCode>General</c:formatCode>
                <c:ptCount val="190"/>
                <c:pt idx="0">
                  <c:v>1820</c:v>
                </c:pt>
                <c:pt idx="1">
                  <c:v>1821</c:v>
                </c:pt>
                <c:pt idx="2">
                  <c:v>1822</c:v>
                </c:pt>
                <c:pt idx="3">
                  <c:v>1823</c:v>
                </c:pt>
                <c:pt idx="4">
                  <c:v>1824</c:v>
                </c:pt>
                <c:pt idx="5">
                  <c:v>1825</c:v>
                </c:pt>
                <c:pt idx="6">
                  <c:v>1826</c:v>
                </c:pt>
                <c:pt idx="7">
                  <c:v>1827</c:v>
                </c:pt>
                <c:pt idx="8">
                  <c:v>1828</c:v>
                </c:pt>
                <c:pt idx="9">
                  <c:v>1829</c:v>
                </c:pt>
                <c:pt idx="10">
                  <c:v>1830</c:v>
                </c:pt>
                <c:pt idx="11">
                  <c:v>1831</c:v>
                </c:pt>
                <c:pt idx="12">
                  <c:v>1832</c:v>
                </c:pt>
                <c:pt idx="13">
                  <c:v>1833</c:v>
                </c:pt>
                <c:pt idx="14">
                  <c:v>1834</c:v>
                </c:pt>
                <c:pt idx="15">
                  <c:v>1835</c:v>
                </c:pt>
                <c:pt idx="16">
                  <c:v>1836</c:v>
                </c:pt>
                <c:pt idx="17">
                  <c:v>1837</c:v>
                </c:pt>
                <c:pt idx="18">
                  <c:v>1838</c:v>
                </c:pt>
                <c:pt idx="19">
                  <c:v>1839</c:v>
                </c:pt>
                <c:pt idx="20">
                  <c:v>1840</c:v>
                </c:pt>
                <c:pt idx="21">
                  <c:v>1841</c:v>
                </c:pt>
                <c:pt idx="22">
                  <c:v>1842</c:v>
                </c:pt>
                <c:pt idx="23">
                  <c:v>1843</c:v>
                </c:pt>
                <c:pt idx="24">
                  <c:v>1844</c:v>
                </c:pt>
                <c:pt idx="25">
                  <c:v>1845</c:v>
                </c:pt>
                <c:pt idx="26">
                  <c:v>1846</c:v>
                </c:pt>
                <c:pt idx="27">
                  <c:v>1847</c:v>
                </c:pt>
                <c:pt idx="28">
                  <c:v>1848</c:v>
                </c:pt>
                <c:pt idx="29">
                  <c:v>1849</c:v>
                </c:pt>
                <c:pt idx="30">
                  <c:v>1850</c:v>
                </c:pt>
                <c:pt idx="31">
                  <c:v>1851</c:v>
                </c:pt>
                <c:pt idx="32">
                  <c:v>1852</c:v>
                </c:pt>
                <c:pt idx="33">
                  <c:v>1853</c:v>
                </c:pt>
                <c:pt idx="34">
                  <c:v>1854</c:v>
                </c:pt>
                <c:pt idx="35">
                  <c:v>1855</c:v>
                </c:pt>
                <c:pt idx="36">
                  <c:v>1856</c:v>
                </c:pt>
                <c:pt idx="37">
                  <c:v>1857</c:v>
                </c:pt>
                <c:pt idx="38">
                  <c:v>1858</c:v>
                </c:pt>
                <c:pt idx="39">
                  <c:v>1859</c:v>
                </c:pt>
                <c:pt idx="40">
                  <c:v>1860</c:v>
                </c:pt>
                <c:pt idx="41">
                  <c:v>1861</c:v>
                </c:pt>
                <c:pt idx="42">
                  <c:v>1862</c:v>
                </c:pt>
                <c:pt idx="43">
                  <c:v>1863</c:v>
                </c:pt>
                <c:pt idx="44">
                  <c:v>1864</c:v>
                </c:pt>
                <c:pt idx="45">
                  <c:v>1865</c:v>
                </c:pt>
                <c:pt idx="46">
                  <c:v>1866</c:v>
                </c:pt>
                <c:pt idx="47">
                  <c:v>1867</c:v>
                </c:pt>
                <c:pt idx="48">
                  <c:v>1868</c:v>
                </c:pt>
                <c:pt idx="49">
                  <c:v>1869</c:v>
                </c:pt>
                <c:pt idx="50">
                  <c:v>1870</c:v>
                </c:pt>
                <c:pt idx="51">
                  <c:v>1871</c:v>
                </c:pt>
                <c:pt idx="52">
                  <c:v>1872</c:v>
                </c:pt>
                <c:pt idx="53">
                  <c:v>1873</c:v>
                </c:pt>
                <c:pt idx="54">
                  <c:v>1874</c:v>
                </c:pt>
                <c:pt idx="55">
                  <c:v>1875</c:v>
                </c:pt>
                <c:pt idx="56">
                  <c:v>1876</c:v>
                </c:pt>
                <c:pt idx="57">
                  <c:v>1877</c:v>
                </c:pt>
                <c:pt idx="58">
                  <c:v>1878</c:v>
                </c:pt>
                <c:pt idx="59">
                  <c:v>1879</c:v>
                </c:pt>
                <c:pt idx="60">
                  <c:v>1880</c:v>
                </c:pt>
                <c:pt idx="61">
                  <c:v>1881</c:v>
                </c:pt>
                <c:pt idx="62">
                  <c:v>1882</c:v>
                </c:pt>
                <c:pt idx="63">
                  <c:v>1883</c:v>
                </c:pt>
                <c:pt idx="64">
                  <c:v>1884</c:v>
                </c:pt>
                <c:pt idx="65">
                  <c:v>1885</c:v>
                </c:pt>
                <c:pt idx="66">
                  <c:v>1886</c:v>
                </c:pt>
                <c:pt idx="67">
                  <c:v>1887</c:v>
                </c:pt>
                <c:pt idx="68">
                  <c:v>1888</c:v>
                </c:pt>
                <c:pt idx="69">
                  <c:v>1889</c:v>
                </c:pt>
                <c:pt idx="70">
                  <c:v>1890</c:v>
                </c:pt>
                <c:pt idx="71">
                  <c:v>1891</c:v>
                </c:pt>
                <c:pt idx="72">
                  <c:v>1892</c:v>
                </c:pt>
                <c:pt idx="73">
                  <c:v>1893</c:v>
                </c:pt>
                <c:pt idx="74">
                  <c:v>1894</c:v>
                </c:pt>
                <c:pt idx="75">
                  <c:v>1895</c:v>
                </c:pt>
                <c:pt idx="76">
                  <c:v>1896</c:v>
                </c:pt>
                <c:pt idx="77">
                  <c:v>1897</c:v>
                </c:pt>
                <c:pt idx="78">
                  <c:v>1898</c:v>
                </c:pt>
                <c:pt idx="79">
                  <c:v>1899</c:v>
                </c:pt>
                <c:pt idx="80">
                  <c:v>1900</c:v>
                </c:pt>
                <c:pt idx="81">
                  <c:v>1901</c:v>
                </c:pt>
                <c:pt idx="82">
                  <c:v>1902</c:v>
                </c:pt>
                <c:pt idx="83">
                  <c:v>1903</c:v>
                </c:pt>
                <c:pt idx="84">
                  <c:v>1904</c:v>
                </c:pt>
                <c:pt idx="85">
                  <c:v>1905</c:v>
                </c:pt>
                <c:pt idx="86">
                  <c:v>1906</c:v>
                </c:pt>
                <c:pt idx="87">
                  <c:v>1907</c:v>
                </c:pt>
                <c:pt idx="88">
                  <c:v>1908</c:v>
                </c:pt>
                <c:pt idx="89">
                  <c:v>1909</c:v>
                </c:pt>
                <c:pt idx="90">
                  <c:v>1910</c:v>
                </c:pt>
                <c:pt idx="91">
                  <c:v>1911</c:v>
                </c:pt>
                <c:pt idx="92">
                  <c:v>1912</c:v>
                </c:pt>
                <c:pt idx="93">
                  <c:v>1913</c:v>
                </c:pt>
                <c:pt idx="94">
                  <c:v>1914</c:v>
                </c:pt>
                <c:pt idx="95">
                  <c:v>1915</c:v>
                </c:pt>
                <c:pt idx="96">
                  <c:v>1916</c:v>
                </c:pt>
                <c:pt idx="97">
                  <c:v>1917</c:v>
                </c:pt>
                <c:pt idx="98">
                  <c:v>1918</c:v>
                </c:pt>
                <c:pt idx="99">
                  <c:v>1919</c:v>
                </c:pt>
                <c:pt idx="100">
                  <c:v>1920</c:v>
                </c:pt>
                <c:pt idx="101">
                  <c:v>1921</c:v>
                </c:pt>
                <c:pt idx="102">
                  <c:v>1922</c:v>
                </c:pt>
                <c:pt idx="103">
                  <c:v>1923</c:v>
                </c:pt>
                <c:pt idx="104">
                  <c:v>1924</c:v>
                </c:pt>
                <c:pt idx="105">
                  <c:v>1925</c:v>
                </c:pt>
                <c:pt idx="106">
                  <c:v>1926</c:v>
                </c:pt>
                <c:pt idx="107">
                  <c:v>1927</c:v>
                </c:pt>
                <c:pt idx="108">
                  <c:v>1928</c:v>
                </c:pt>
                <c:pt idx="109">
                  <c:v>1929</c:v>
                </c:pt>
                <c:pt idx="110">
                  <c:v>1930</c:v>
                </c:pt>
                <c:pt idx="111">
                  <c:v>1931</c:v>
                </c:pt>
                <c:pt idx="112">
                  <c:v>1932</c:v>
                </c:pt>
                <c:pt idx="113">
                  <c:v>1933</c:v>
                </c:pt>
                <c:pt idx="114">
                  <c:v>1934</c:v>
                </c:pt>
                <c:pt idx="115">
                  <c:v>1935</c:v>
                </c:pt>
                <c:pt idx="116">
                  <c:v>1936</c:v>
                </c:pt>
                <c:pt idx="117">
                  <c:v>1937</c:v>
                </c:pt>
                <c:pt idx="118">
                  <c:v>1938</c:v>
                </c:pt>
                <c:pt idx="119">
                  <c:v>1939</c:v>
                </c:pt>
                <c:pt idx="120">
                  <c:v>1940</c:v>
                </c:pt>
                <c:pt idx="121">
                  <c:v>1941</c:v>
                </c:pt>
                <c:pt idx="122">
                  <c:v>1942</c:v>
                </c:pt>
                <c:pt idx="123">
                  <c:v>1943</c:v>
                </c:pt>
                <c:pt idx="124">
                  <c:v>1944</c:v>
                </c:pt>
                <c:pt idx="125">
                  <c:v>1945</c:v>
                </c:pt>
                <c:pt idx="126">
                  <c:v>1946</c:v>
                </c:pt>
                <c:pt idx="127">
                  <c:v>1947</c:v>
                </c:pt>
                <c:pt idx="128">
                  <c:v>1948</c:v>
                </c:pt>
                <c:pt idx="129">
                  <c:v>1949</c:v>
                </c:pt>
                <c:pt idx="130">
                  <c:v>1950</c:v>
                </c:pt>
                <c:pt idx="131">
                  <c:v>1951</c:v>
                </c:pt>
                <c:pt idx="132">
                  <c:v>1952</c:v>
                </c:pt>
                <c:pt idx="133">
                  <c:v>1953</c:v>
                </c:pt>
                <c:pt idx="134">
                  <c:v>1954</c:v>
                </c:pt>
                <c:pt idx="135">
                  <c:v>1955</c:v>
                </c:pt>
                <c:pt idx="136">
                  <c:v>1956</c:v>
                </c:pt>
                <c:pt idx="137">
                  <c:v>1957</c:v>
                </c:pt>
                <c:pt idx="138">
                  <c:v>1958</c:v>
                </c:pt>
                <c:pt idx="139">
                  <c:v>1959</c:v>
                </c:pt>
                <c:pt idx="140">
                  <c:v>1960</c:v>
                </c:pt>
                <c:pt idx="141">
                  <c:v>1961</c:v>
                </c:pt>
                <c:pt idx="142">
                  <c:v>1962</c:v>
                </c:pt>
                <c:pt idx="143">
                  <c:v>1963</c:v>
                </c:pt>
                <c:pt idx="144">
                  <c:v>1964</c:v>
                </c:pt>
                <c:pt idx="145">
                  <c:v>1965</c:v>
                </c:pt>
                <c:pt idx="146">
                  <c:v>1966</c:v>
                </c:pt>
                <c:pt idx="147">
                  <c:v>1967</c:v>
                </c:pt>
                <c:pt idx="148">
                  <c:v>1968</c:v>
                </c:pt>
                <c:pt idx="149">
                  <c:v>1969</c:v>
                </c:pt>
                <c:pt idx="150">
                  <c:v>1970</c:v>
                </c:pt>
                <c:pt idx="151">
                  <c:v>1971</c:v>
                </c:pt>
                <c:pt idx="152">
                  <c:v>1972</c:v>
                </c:pt>
                <c:pt idx="153">
                  <c:v>1973</c:v>
                </c:pt>
                <c:pt idx="154">
                  <c:v>1974</c:v>
                </c:pt>
                <c:pt idx="155">
                  <c:v>1975</c:v>
                </c:pt>
                <c:pt idx="156">
                  <c:v>1976</c:v>
                </c:pt>
                <c:pt idx="157">
                  <c:v>1977</c:v>
                </c:pt>
                <c:pt idx="158">
                  <c:v>1978</c:v>
                </c:pt>
                <c:pt idx="159">
                  <c:v>1979</c:v>
                </c:pt>
                <c:pt idx="160">
                  <c:v>1980</c:v>
                </c:pt>
                <c:pt idx="161">
                  <c:v>1981</c:v>
                </c:pt>
                <c:pt idx="162">
                  <c:v>1982</c:v>
                </c:pt>
                <c:pt idx="163">
                  <c:v>1983</c:v>
                </c:pt>
                <c:pt idx="164">
                  <c:v>1984</c:v>
                </c:pt>
                <c:pt idx="165">
                  <c:v>1985</c:v>
                </c:pt>
                <c:pt idx="166">
                  <c:v>1986</c:v>
                </c:pt>
                <c:pt idx="167">
                  <c:v>1987</c:v>
                </c:pt>
                <c:pt idx="168">
                  <c:v>1988</c:v>
                </c:pt>
                <c:pt idx="169">
                  <c:v>1989</c:v>
                </c:pt>
                <c:pt idx="170">
                  <c:v>1990</c:v>
                </c:pt>
                <c:pt idx="171">
                  <c:v>1991</c:v>
                </c:pt>
                <c:pt idx="172">
                  <c:v>1992</c:v>
                </c:pt>
                <c:pt idx="173">
                  <c:v>1993</c:v>
                </c:pt>
                <c:pt idx="174">
                  <c:v>1994</c:v>
                </c:pt>
                <c:pt idx="175">
                  <c:v>1995</c:v>
                </c:pt>
                <c:pt idx="176">
                  <c:v>1996</c:v>
                </c:pt>
                <c:pt idx="177">
                  <c:v>1997</c:v>
                </c:pt>
                <c:pt idx="178">
                  <c:v>1998</c:v>
                </c:pt>
                <c:pt idx="179">
                  <c:v>1999</c:v>
                </c:pt>
                <c:pt idx="180">
                  <c:v>2000</c:v>
                </c:pt>
                <c:pt idx="181">
                  <c:v>2001</c:v>
                </c:pt>
                <c:pt idx="182">
                  <c:v>2002</c:v>
                </c:pt>
                <c:pt idx="183">
                  <c:v>2003</c:v>
                </c:pt>
                <c:pt idx="184">
                  <c:v>2004</c:v>
                </c:pt>
                <c:pt idx="185">
                  <c:v>2005</c:v>
                </c:pt>
                <c:pt idx="186">
                  <c:v>2006</c:v>
                </c:pt>
                <c:pt idx="187">
                  <c:v>2007</c:v>
                </c:pt>
                <c:pt idx="188">
                  <c:v>2008</c:v>
                </c:pt>
                <c:pt idx="189">
                  <c:v>2009</c:v>
                </c:pt>
              </c:numCache>
            </c:numRef>
          </c:cat>
          <c:val>
            <c:numRef>
              <c:f>Population!$C$14:$C$203</c:f>
              <c:numCache>
                <c:formatCode>#,##0</c:formatCode>
                <c:ptCount val="190"/>
                <c:pt idx="0">
                  <c:v>3434</c:v>
                </c:pt>
                <c:pt idx="1">
                  <c:v>3464</c:v>
                </c:pt>
                <c:pt idx="2">
                  <c:v>3495</c:v>
                </c:pt>
                <c:pt idx="3">
                  <c:v>3526</c:v>
                </c:pt>
                <c:pt idx="4">
                  <c:v>3557</c:v>
                </c:pt>
                <c:pt idx="5">
                  <c:v>3589</c:v>
                </c:pt>
                <c:pt idx="6">
                  <c:v>3620</c:v>
                </c:pt>
                <c:pt idx="7">
                  <c:v>3652</c:v>
                </c:pt>
                <c:pt idx="8">
                  <c:v>3685</c:v>
                </c:pt>
                <c:pt idx="9">
                  <c:v>3717</c:v>
                </c:pt>
                <c:pt idx="10">
                  <c:v>3750</c:v>
                </c:pt>
                <c:pt idx="11">
                  <c:v>3782</c:v>
                </c:pt>
                <c:pt idx="12">
                  <c:v>3814</c:v>
                </c:pt>
                <c:pt idx="13">
                  <c:v>3846</c:v>
                </c:pt>
                <c:pt idx="14">
                  <c:v>3879</c:v>
                </c:pt>
                <c:pt idx="15">
                  <c:v>3912</c:v>
                </c:pt>
                <c:pt idx="16">
                  <c:v>3945</c:v>
                </c:pt>
                <c:pt idx="17">
                  <c:v>3978</c:v>
                </c:pt>
                <c:pt idx="18">
                  <c:v>4012</c:v>
                </c:pt>
                <c:pt idx="19">
                  <c:v>4046</c:v>
                </c:pt>
                <c:pt idx="20">
                  <c:v>4080</c:v>
                </c:pt>
                <c:pt idx="21">
                  <c:v>4115</c:v>
                </c:pt>
                <c:pt idx="22">
                  <c:v>4151</c:v>
                </c:pt>
                <c:pt idx="23">
                  <c:v>4187</c:v>
                </c:pt>
                <c:pt idx="24">
                  <c:v>4223</c:v>
                </c:pt>
                <c:pt idx="25">
                  <c:v>4259</c:v>
                </c:pt>
                <c:pt idx="26">
                  <c:v>4296</c:v>
                </c:pt>
                <c:pt idx="27">
                  <c:v>4333</c:v>
                </c:pt>
                <c:pt idx="28">
                  <c:v>4371</c:v>
                </c:pt>
                <c:pt idx="29">
                  <c:v>4408</c:v>
                </c:pt>
                <c:pt idx="30">
                  <c:v>4449</c:v>
                </c:pt>
                <c:pt idx="31">
                  <c:v>4477</c:v>
                </c:pt>
                <c:pt idx="32">
                  <c:v>4506</c:v>
                </c:pt>
                <c:pt idx="33">
                  <c:v>4534</c:v>
                </c:pt>
                <c:pt idx="34">
                  <c:v>4563</c:v>
                </c:pt>
                <c:pt idx="35">
                  <c:v>4592</c:v>
                </c:pt>
                <c:pt idx="36">
                  <c:v>4621</c:v>
                </c:pt>
                <c:pt idx="37">
                  <c:v>4651</c:v>
                </c:pt>
                <c:pt idx="38">
                  <c:v>4680</c:v>
                </c:pt>
                <c:pt idx="39">
                  <c:v>4710</c:v>
                </c:pt>
                <c:pt idx="40">
                  <c:v>4740</c:v>
                </c:pt>
                <c:pt idx="41">
                  <c:v>4774</c:v>
                </c:pt>
                <c:pt idx="42">
                  <c:v>4809</c:v>
                </c:pt>
                <c:pt idx="43">
                  <c:v>4844</c:v>
                </c:pt>
                <c:pt idx="44">
                  <c:v>4879</c:v>
                </c:pt>
                <c:pt idx="45">
                  <c:v>4915</c:v>
                </c:pt>
                <c:pt idx="46">
                  <c:v>4950</c:v>
                </c:pt>
                <c:pt idx="47">
                  <c:v>4986</c:v>
                </c:pt>
                <c:pt idx="48">
                  <c:v>5023</c:v>
                </c:pt>
                <c:pt idx="49">
                  <c:v>5029</c:v>
                </c:pt>
                <c:pt idx="50">
                  <c:v>5096</c:v>
                </c:pt>
                <c:pt idx="51">
                  <c:v>5137</c:v>
                </c:pt>
                <c:pt idx="52">
                  <c:v>5178</c:v>
                </c:pt>
                <c:pt idx="53">
                  <c:v>5219</c:v>
                </c:pt>
                <c:pt idx="54">
                  <c:v>5261</c:v>
                </c:pt>
                <c:pt idx="55">
                  <c:v>5303</c:v>
                </c:pt>
                <c:pt idx="56">
                  <c:v>5345</c:v>
                </c:pt>
                <c:pt idx="57">
                  <c:v>5394</c:v>
                </c:pt>
                <c:pt idx="58">
                  <c:v>5442</c:v>
                </c:pt>
                <c:pt idx="59">
                  <c:v>5492</c:v>
                </c:pt>
                <c:pt idx="60">
                  <c:v>5541</c:v>
                </c:pt>
                <c:pt idx="61">
                  <c:v>5606</c:v>
                </c:pt>
                <c:pt idx="62">
                  <c:v>5673</c:v>
                </c:pt>
                <c:pt idx="63">
                  <c:v>5740</c:v>
                </c:pt>
                <c:pt idx="64">
                  <c:v>5807</c:v>
                </c:pt>
                <c:pt idx="65">
                  <c:v>5876</c:v>
                </c:pt>
                <c:pt idx="66">
                  <c:v>5919</c:v>
                </c:pt>
                <c:pt idx="67">
                  <c:v>5962</c:v>
                </c:pt>
                <c:pt idx="68">
                  <c:v>6007</c:v>
                </c:pt>
                <c:pt idx="69">
                  <c:v>6051</c:v>
                </c:pt>
                <c:pt idx="70">
                  <c:v>6096</c:v>
                </c:pt>
                <c:pt idx="71">
                  <c:v>6164</c:v>
                </c:pt>
                <c:pt idx="72">
                  <c:v>6231</c:v>
                </c:pt>
                <c:pt idx="73">
                  <c:v>6300</c:v>
                </c:pt>
                <c:pt idx="74">
                  <c:v>6370</c:v>
                </c:pt>
                <c:pt idx="75">
                  <c:v>6439</c:v>
                </c:pt>
                <c:pt idx="76">
                  <c:v>6494</c:v>
                </c:pt>
                <c:pt idx="77">
                  <c:v>6548</c:v>
                </c:pt>
                <c:pt idx="78">
                  <c:v>6604</c:v>
                </c:pt>
                <c:pt idx="79">
                  <c:v>6662</c:v>
                </c:pt>
                <c:pt idx="80">
                  <c:v>6719</c:v>
                </c:pt>
                <c:pt idx="81">
                  <c:v>6801</c:v>
                </c:pt>
                <c:pt idx="82">
                  <c:v>6903</c:v>
                </c:pt>
                <c:pt idx="83">
                  <c:v>6997</c:v>
                </c:pt>
                <c:pt idx="84">
                  <c:v>7086</c:v>
                </c:pt>
                <c:pt idx="85">
                  <c:v>7175</c:v>
                </c:pt>
                <c:pt idx="86">
                  <c:v>7258</c:v>
                </c:pt>
                <c:pt idx="87">
                  <c:v>7338</c:v>
                </c:pt>
                <c:pt idx="88">
                  <c:v>7411</c:v>
                </c:pt>
                <c:pt idx="89">
                  <c:v>7478</c:v>
                </c:pt>
                <c:pt idx="90">
                  <c:v>7498</c:v>
                </c:pt>
                <c:pt idx="91">
                  <c:v>7517</c:v>
                </c:pt>
                <c:pt idx="92">
                  <c:v>7590</c:v>
                </c:pt>
                <c:pt idx="93">
                  <c:v>7666</c:v>
                </c:pt>
                <c:pt idx="94">
                  <c:v>7723</c:v>
                </c:pt>
                <c:pt idx="95">
                  <c:v>7759</c:v>
                </c:pt>
                <c:pt idx="96">
                  <c:v>7762</c:v>
                </c:pt>
                <c:pt idx="97">
                  <c:v>7729</c:v>
                </c:pt>
                <c:pt idx="98">
                  <c:v>7660</c:v>
                </c:pt>
                <c:pt idx="99">
                  <c:v>7628</c:v>
                </c:pt>
                <c:pt idx="100">
                  <c:v>7552</c:v>
                </c:pt>
                <c:pt idx="101">
                  <c:v>7504</c:v>
                </c:pt>
                <c:pt idx="102">
                  <c:v>7571</c:v>
                </c:pt>
                <c:pt idx="103">
                  <c:v>7635</c:v>
                </c:pt>
                <c:pt idx="104">
                  <c:v>7707</c:v>
                </c:pt>
                <c:pt idx="105">
                  <c:v>7779</c:v>
                </c:pt>
                <c:pt idx="106">
                  <c:v>7844</c:v>
                </c:pt>
                <c:pt idx="107">
                  <c:v>7904</c:v>
                </c:pt>
                <c:pt idx="108">
                  <c:v>7968</c:v>
                </c:pt>
                <c:pt idx="109">
                  <c:v>8032</c:v>
                </c:pt>
                <c:pt idx="110">
                  <c:v>8076</c:v>
                </c:pt>
                <c:pt idx="111">
                  <c:v>8126</c:v>
                </c:pt>
                <c:pt idx="112">
                  <c:v>8186</c:v>
                </c:pt>
                <c:pt idx="113">
                  <c:v>8231</c:v>
                </c:pt>
                <c:pt idx="114">
                  <c:v>8262</c:v>
                </c:pt>
                <c:pt idx="115">
                  <c:v>8288</c:v>
                </c:pt>
                <c:pt idx="116">
                  <c:v>8315</c:v>
                </c:pt>
                <c:pt idx="117">
                  <c:v>8346</c:v>
                </c:pt>
                <c:pt idx="118">
                  <c:v>8374</c:v>
                </c:pt>
                <c:pt idx="119">
                  <c:v>8392</c:v>
                </c:pt>
                <c:pt idx="120">
                  <c:v>8346</c:v>
                </c:pt>
                <c:pt idx="121">
                  <c:v>8276</c:v>
                </c:pt>
                <c:pt idx="122">
                  <c:v>8247</c:v>
                </c:pt>
                <c:pt idx="123">
                  <c:v>8242</c:v>
                </c:pt>
                <c:pt idx="124">
                  <c:v>8291</c:v>
                </c:pt>
                <c:pt idx="125">
                  <c:v>8339</c:v>
                </c:pt>
                <c:pt idx="126">
                  <c:v>8367</c:v>
                </c:pt>
                <c:pt idx="127">
                  <c:v>8450</c:v>
                </c:pt>
                <c:pt idx="128">
                  <c:v>8557</c:v>
                </c:pt>
                <c:pt idx="129">
                  <c:v>8614</c:v>
                </c:pt>
                <c:pt idx="130">
                  <c:v>8639.3690000000006</c:v>
                </c:pt>
                <c:pt idx="131">
                  <c:v>8678.3860000000004</c:v>
                </c:pt>
                <c:pt idx="132">
                  <c:v>8730.4050000000007</c:v>
                </c:pt>
                <c:pt idx="133">
                  <c:v>8777.8729999999996</c:v>
                </c:pt>
                <c:pt idx="134">
                  <c:v>8819.3799999999992</c:v>
                </c:pt>
                <c:pt idx="135">
                  <c:v>8868.4750000000004</c:v>
                </c:pt>
                <c:pt idx="136">
                  <c:v>8923.8449999999993</c:v>
                </c:pt>
                <c:pt idx="137">
                  <c:v>8989.1110000000008</c:v>
                </c:pt>
                <c:pt idx="138">
                  <c:v>9052.7070000000003</c:v>
                </c:pt>
                <c:pt idx="139">
                  <c:v>9103.7289999999994</c:v>
                </c:pt>
                <c:pt idx="140">
                  <c:v>9118.7000000000007</c:v>
                </c:pt>
                <c:pt idx="141">
                  <c:v>9165.7999999999993</c:v>
                </c:pt>
                <c:pt idx="142">
                  <c:v>9218.4</c:v>
                </c:pt>
                <c:pt idx="143">
                  <c:v>9283.1</c:v>
                </c:pt>
                <c:pt idx="144">
                  <c:v>9367</c:v>
                </c:pt>
                <c:pt idx="145">
                  <c:v>9448.1</c:v>
                </c:pt>
                <c:pt idx="146">
                  <c:v>9507.7999999999993</c:v>
                </c:pt>
                <c:pt idx="147">
                  <c:v>9556.5</c:v>
                </c:pt>
                <c:pt idx="148">
                  <c:v>9589.7999999999993</c:v>
                </c:pt>
                <c:pt idx="149">
                  <c:v>9612.7000000000007</c:v>
                </c:pt>
                <c:pt idx="150">
                  <c:v>9637.7999999999993</c:v>
                </c:pt>
                <c:pt idx="151">
                  <c:v>9672.5</c:v>
                </c:pt>
                <c:pt idx="152">
                  <c:v>9709.1</c:v>
                </c:pt>
                <c:pt idx="153">
                  <c:v>9738.4</c:v>
                </c:pt>
                <c:pt idx="154">
                  <c:v>9767.7999999999993</c:v>
                </c:pt>
                <c:pt idx="155">
                  <c:v>9794.7999999999993</c:v>
                </c:pt>
                <c:pt idx="156">
                  <c:v>9811</c:v>
                </c:pt>
                <c:pt idx="157">
                  <c:v>9821.7999999999993</c:v>
                </c:pt>
                <c:pt idx="158">
                  <c:v>9829.7000000000007</c:v>
                </c:pt>
                <c:pt idx="159">
                  <c:v>9837.2000000000007</c:v>
                </c:pt>
                <c:pt idx="160">
                  <c:v>9846.7999999999993</c:v>
                </c:pt>
                <c:pt idx="161">
                  <c:v>9852.4</c:v>
                </c:pt>
                <c:pt idx="162">
                  <c:v>9856.3029999999999</c:v>
                </c:pt>
                <c:pt idx="163">
                  <c:v>9855.52</c:v>
                </c:pt>
                <c:pt idx="164">
                  <c:v>9855.2999999999993</c:v>
                </c:pt>
                <c:pt idx="165">
                  <c:v>9858.2000000000007</c:v>
                </c:pt>
                <c:pt idx="166">
                  <c:v>9861.7999999999993</c:v>
                </c:pt>
                <c:pt idx="167">
                  <c:v>9870.2000000000007</c:v>
                </c:pt>
                <c:pt idx="168">
                  <c:v>9884</c:v>
                </c:pt>
                <c:pt idx="169">
                  <c:v>9937.6970000000001</c:v>
                </c:pt>
                <c:pt idx="170">
                  <c:v>9969.31</c:v>
                </c:pt>
                <c:pt idx="171">
                  <c:v>10004.486999999999</c:v>
                </c:pt>
                <c:pt idx="172">
                  <c:v>10045.621999999999</c:v>
                </c:pt>
                <c:pt idx="173">
                  <c:v>10085.425999999999</c:v>
                </c:pt>
                <c:pt idx="174">
                  <c:v>10122.914000000001</c:v>
                </c:pt>
                <c:pt idx="175">
                  <c:v>10155.459000000001</c:v>
                </c:pt>
                <c:pt idx="176">
                  <c:v>10178.933999999999</c:v>
                </c:pt>
                <c:pt idx="177">
                  <c:v>10199.787</c:v>
                </c:pt>
                <c:pt idx="178">
                  <c:v>10217.030000000001</c:v>
                </c:pt>
                <c:pt idx="179">
                  <c:v>10235.655000000001</c:v>
                </c:pt>
                <c:pt idx="180">
                  <c:v>10263.618</c:v>
                </c:pt>
                <c:pt idx="181">
                  <c:v>10291.679</c:v>
                </c:pt>
                <c:pt idx="182">
                  <c:v>10311.969999999999</c:v>
                </c:pt>
                <c:pt idx="183">
                  <c:v>10330.824000000001</c:v>
                </c:pt>
                <c:pt idx="184">
                  <c:v>10348.276</c:v>
                </c:pt>
                <c:pt idx="185">
                  <c:v>10364.388000000001</c:v>
                </c:pt>
                <c:pt idx="186">
                  <c:v>10379.066999999999</c:v>
                </c:pt>
                <c:pt idx="187">
                  <c:v>10392.226000000001</c:v>
                </c:pt>
                <c:pt idx="188">
                  <c:v>10403.950999999999</c:v>
                </c:pt>
                <c:pt idx="189">
                  <c:v>10414</c:v>
                </c:pt>
              </c:numCache>
            </c:numRef>
          </c:val>
          <c:smooth val="0"/>
        </c:ser>
        <c:ser>
          <c:idx val="2"/>
          <c:order val="2"/>
          <c:tx>
            <c:v>Denmark</c:v>
          </c:tx>
          <c:marker>
            <c:symbol val="none"/>
          </c:marker>
          <c:cat>
            <c:numRef>
              <c:f>Population!$A$14:$A$203</c:f>
              <c:numCache>
                <c:formatCode>General</c:formatCode>
                <c:ptCount val="190"/>
                <c:pt idx="0">
                  <c:v>1820</c:v>
                </c:pt>
                <c:pt idx="1">
                  <c:v>1821</c:v>
                </c:pt>
                <c:pt idx="2">
                  <c:v>1822</c:v>
                </c:pt>
                <c:pt idx="3">
                  <c:v>1823</c:v>
                </c:pt>
                <c:pt idx="4">
                  <c:v>1824</c:v>
                </c:pt>
                <c:pt idx="5">
                  <c:v>1825</c:v>
                </c:pt>
                <c:pt idx="6">
                  <c:v>1826</c:v>
                </c:pt>
                <c:pt idx="7">
                  <c:v>1827</c:v>
                </c:pt>
                <c:pt idx="8">
                  <c:v>1828</c:v>
                </c:pt>
                <c:pt idx="9">
                  <c:v>1829</c:v>
                </c:pt>
                <c:pt idx="10">
                  <c:v>1830</c:v>
                </c:pt>
                <c:pt idx="11">
                  <c:v>1831</c:v>
                </c:pt>
                <c:pt idx="12">
                  <c:v>1832</c:v>
                </c:pt>
                <c:pt idx="13">
                  <c:v>1833</c:v>
                </c:pt>
                <c:pt idx="14">
                  <c:v>1834</c:v>
                </c:pt>
                <c:pt idx="15">
                  <c:v>1835</c:v>
                </c:pt>
                <c:pt idx="16">
                  <c:v>1836</c:v>
                </c:pt>
                <c:pt idx="17">
                  <c:v>1837</c:v>
                </c:pt>
                <c:pt idx="18">
                  <c:v>1838</c:v>
                </c:pt>
                <c:pt idx="19">
                  <c:v>1839</c:v>
                </c:pt>
                <c:pt idx="20">
                  <c:v>1840</c:v>
                </c:pt>
                <c:pt idx="21">
                  <c:v>1841</c:v>
                </c:pt>
                <c:pt idx="22">
                  <c:v>1842</c:v>
                </c:pt>
                <c:pt idx="23">
                  <c:v>1843</c:v>
                </c:pt>
                <c:pt idx="24">
                  <c:v>1844</c:v>
                </c:pt>
                <c:pt idx="25">
                  <c:v>1845</c:v>
                </c:pt>
                <c:pt idx="26">
                  <c:v>1846</c:v>
                </c:pt>
                <c:pt idx="27">
                  <c:v>1847</c:v>
                </c:pt>
                <c:pt idx="28">
                  <c:v>1848</c:v>
                </c:pt>
                <c:pt idx="29">
                  <c:v>1849</c:v>
                </c:pt>
                <c:pt idx="30">
                  <c:v>1850</c:v>
                </c:pt>
                <c:pt idx="31">
                  <c:v>1851</c:v>
                </c:pt>
                <c:pt idx="32">
                  <c:v>1852</c:v>
                </c:pt>
                <c:pt idx="33">
                  <c:v>1853</c:v>
                </c:pt>
                <c:pt idx="34">
                  <c:v>1854</c:v>
                </c:pt>
                <c:pt idx="35">
                  <c:v>1855</c:v>
                </c:pt>
                <c:pt idx="36">
                  <c:v>1856</c:v>
                </c:pt>
                <c:pt idx="37">
                  <c:v>1857</c:v>
                </c:pt>
                <c:pt idx="38">
                  <c:v>1858</c:v>
                </c:pt>
                <c:pt idx="39">
                  <c:v>1859</c:v>
                </c:pt>
                <c:pt idx="40">
                  <c:v>1860</c:v>
                </c:pt>
                <c:pt idx="41">
                  <c:v>1861</c:v>
                </c:pt>
                <c:pt idx="42">
                  <c:v>1862</c:v>
                </c:pt>
                <c:pt idx="43">
                  <c:v>1863</c:v>
                </c:pt>
                <c:pt idx="44">
                  <c:v>1864</c:v>
                </c:pt>
                <c:pt idx="45">
                  <c:v>1865</c:v>
                </c:pt>
                <c:pt idx="46">
                  <c:v>1866</c:v>
                </c:pt>
                <c:pt idx="47">
                  <c:v>1867</c:v>
                </c:pt>
                <c:pt idx="48">
                  <c:v>1868</c:v>
                </c:pt>
                <c:pt idx="49">
                  <c:v>1869</c:v>
                </c:pt>
                <c:pt idx="50">
                  <c:v>1870</c:v>
                </c:pt>
                <c:pt idx="51">
                  <c:v>1871</c:v>
                </c:pt>
                <c:pt idx="52">
                  <c:v>1872</c:v>
                </c:pt>
                <c:pt idx="53">
                  <c:v>1873</c:v>
                </c:pt>
                <c:pt idx="54">
                  <c:v>1874</c:v>
                </c:pt>
                <c:pt idx="55">
                  <c:v>1875</c:v>
                </c:pt>
                <c:pt idx="56">
                  <c:v>1876</c:v>
                </c:pt>
                <c:pt idx="57">
                  <c:v>1877</c:v>
                </c:pt>
                <c:pt idx="58">
                  <c:v>1878</c:v>
                </c:pt>
                <c:pt idx="59">
                  <c:v>1879</c:v>
                </c:pt>
                <c:pt idx="60">
                  <c:v>1880</c:v>
                </c:pt>
                <c:pt idx="61">
                  <c:v>1881</c:v>
                </c:pt>
                <c:pt idx="62">
                  <c:v>1882</c:v>
                </c:pt>
                <c:pt idx="63">
                  <c:v>1883</c:v>
                </c:pt>
                <c:pt idx="64">
                  <c:v>1884</c:v>
                </c:pt>
                <c:pt idx="65">
                  <c:v>1885</c:v>
                </c:pt>
                <c:pt idx="66">
                  <c:v>1886</c:v>
                </c:pt>
                <c:pt idx="67">
                  <c:v>1887</c:v>
                </c:pt>
                <c:pt idx="68">
                  <c:v>1888</c:v>
                </c:pt>
                <c:pt idx="69">
                  <c:v>1889</c:v>
                </c:pt>
                <c:pt idx="70">
                  <c:v>1890</c:v>
                </c:pt>
                <c:pt idx="71">
                  <c:v>1891</c:v>
                </c:pt>
                <c:pt idx="72">
                  <c:v>1892</c:v>
                </c:pt>
                <c:pt idx="73">
                  <c:v>1893</c:v>
                </c:pt>
                <c:pt idx="74">
                  <c:v>1894</c:v>
                </c:pt>
                <c:pt idx="75">
                  <c:v>1895</c:v>
                </c:pt>
                <c:pt idx="76">
                  <c:v>1896</c:v>
                </c:pt>
                <c:pt idx="77">
                  <c:v>1897</c:v>
                </c:pt>
                <c:pt idx="78">
                  <c:v>1898</c:v>
                </c:pt>
                <c:pt idx="79">
                  <c:v>1899</c:v>
                </c:pt>
                <c:pt idx="80">
                  <c:v>1900</c:v>
                </c:pt>
                <c:pt idx="81">
                  <c:v>1901</c:v>
                </c:pt>
                <c:pt idx="82">
                  <c:v>1902</c:v>
                </c:pt>
                <c:pt idx="83">
                  <c:v>1903</c:v>
                </c:pt>
                <c:pt idx="84">
                  <c:v>1904</c:v>
                </c:pt>
                <c:pt idx="85">
                  <c:v>1905</c:v>
                </c:pt>
                <c:pt idx="86">
                  <c:v>1906</c:v>
                </c:pt>
                <c:pt idx="87">
                  <c:v>1907</c:v>
                </c:pt>
                <c:pt idx="88">
                  <c:v>1908</c:v>
                </c:pt>
                <c:pt idx="89">
                  <c:v>1909</c:v>
                </c:pt>
                <c:pt idx="90">
                  <c:v>1910</c:v>
                </c:pt>
                <c:pt idx="91">
                  <c:v>1911</c:v>
                </c:pt>
                <c:pt idx="92">
                  <c:v>1912</c:v>
                </c:pt>
                <c:pt idx="93">
                  <c:v>1913</c:v>
                </c:pt>
                <c:pt idx="94">
                  <c:v>1914</c:v>
                </c:pt>
                <c:pt idx="95">
                  <c:v>1915</c:v>
                </c:pt>
                <c:pt idx="96">
                  <c:v>1916</c:v>
                </c:pt>
                <c:pt idx="97">
                  <c:v>1917</c:v>
                </c:pt>
                <c:pt idx="98">
                  <c:v>1918</c:v>
                </c:pt>
                <c:pt idx="99">
                  <c:v>1919</c:v>
                </c:pt>
                <c:pt idx="100">
                  <c:v>1920</c:v>
                </c:pt>
                <c:pt idx="101">
                  <c:v>1921</c:v>
                </c:pt>
                <c:pt idx="102">
                  <c:v>1922</c:v>
                </c:pt>
                <c:pt idx="103">
                  <c:v>1923</c:v>
                </c:pt>
                <c:pt idx="104">
                  <c:v>1924</c:v>
                </c:pt>
                <c:pt idx="105">
                  <c:v>1925</c:v>
                </c:pt>
                <c:pt idx="106">
                  <c:v>1926</c:v>
                </c:pt>
                <c:pt idx="107">
                  <c:v>1927</c:v>
                </c:pt>
                <c:pt idx="108">
                  <c:v>1928</c:v>
                </c:pt>
                <c:pt idx="109">
                  <c:v>1929</c:v>
                </c:pt>
                <c:pt idx="110">
                  <c:v>1930</c:v>
                </c:pt>
                <c:pt idx="111">
                  <c:v>1931</c:v>
                </c:pt>
                <c:pt idx="112">
                  <c:v>1932</c:v>
                </c:pt>
                <c:pt idx="113">
                  <c:v>1933</c:v>
                </c:pt>
                <c:pt idx="114">
                  <c:v>1934</c:v>
                </c:pt>
                <c:pt idx="115">
                  <c:v>1935</c:v>
                </c:pt>
                <c:pt idx="116">
                  <c:v>1936</c:v>
                </c:pt>
                <c:pt idx="117">
                  <c:v>1937</c:v>
                </c:pt>
                <c:pt idx="118">
                  <c:v>1938</c:v>
                </c:pt>
                <c:pt idx="119">
                  <c:v>1939</c:v>
                </c:pt>
                <c:pt idx="120">
                  <c:v>1940</c:v>
                </c:pt>
                <c:pt idx="121">
                  <c:v>1941</c:v>
                </c:pt>
                <c:pt idx="122">
                  <c:v>1942</c:v>
                </c:pt>
                <c:pt idx="123">
                  <c:v>1943</c:v>
                </c:pt>
                <c:pt idx="124">
                  <c:v>1944</c:v>
                </c:pt>
                <c:pt idx="125">
                  <c:v>1945</c:v>
                </c:pt>
                <c:pt idx="126">
                  <c:v>1946</c:v>
                </c:pt>
                <c:pt idx="127">
                  <c:v>1947</c:v>
                </c:pt>
                <c:pt idx="128">
                  <c:v>1948</c:v>
                </c:pt>
                <c:pt idx="129">
                  <c:v>1949</c:v>
                </c:pt>
                <c:pt idx="130">
                  <c:v>1950</c:v>
                </c:pt>
                <c:pt idx="131">
                  <c:v>1951</c:v>
                </c:pt>
                <c:pt idx="132">
                  <c:v>1952</c:v>
                </c:pt>
                <c:pt idx="133">
                  <c:v>1953</c:v>
                </c:pt>
                <c:pt idx="134">
                  <c:v>1954</c:v>
                </c:pt>
                <c:pt idx="135">
                  <c:v>1955</c:v>
                </c:pt>
                <c:pt idx="136">
                  <c:v>1956</c:v>
                </c:pt>
                <c:pt idx="137">
                  <c:v>1957</c:v>
                </c:pt>
                <c:pt idx="138">
                  <c:v>1958</c:v>
                </c:pt>
                <c:pt idx="139">
                  <c:v>1959</c:v>
                </c:pt>
                <c:pt idx="140">
                  <c:v>1960</c:v>
                </c:pt>
                <c:pt idx="141">
                  <c:v>1961</c:v>
                </c:pt>
                <c:pt idx="142">
                  <c:v>1962</c:v>
                </c:pt>
                <c:pt idx="143">
                  <c:v>1963</c:v>
                </c:pt>
                <c:pt idx="144">
                  <c:v>1964</c:v>
                </c:pt>
                <c:pt idx="145">
                  <c:v>1965</c:v>
                </c:pt>
                <c:pt idx="146">
                  <c:v>1966</c:v>
                </c:pt>
                <c:pt idx="147">
                  <c:v>1967</c:v>
                </c:pt>
                <c:pt idx="148">
                  <c:v>1968</c:v>
                </c:pt>
                <c:pt idx="149">
                  <c:v>1969</c:v>
                </c:pt>
                <c:pt idx="150">
                  <c:v>1970</c:v>
                </c:pt>
                <c:pt idx="151">
                  <c:v>1971</c:v>
                </c:pt>
                <c:pt idx="152">
                  <c:v>1972</c:v>
                </c:pt>
                <c:pt idx="153">
                  <c:v>1973</c:v>
                </c:pt>
                <c:pt idx="154">
                  <c:v>1974</c:v>
                </c:pt>
                <c:pt idx="155">
                  <c:v>1975</c:v>
                </c:pt>
                <c:pt idx="156">
                  <c:v>1976</c:v>
                </c:pt>
                <c:pt idx="157">
                  <c:v>1977</c:v>
                </c:pt>
                <c:pt idx="158">
                  <c:v>1978</c:v>
                </c:pt>
                <c:pt idx="159">
                  <c:v>1979</c:v>
                </c:pt>
                <c:pt idx="160">
                  <c:v>1980</c:v>
                </c:pt>
                <c:pt idx="161">
                  <c:v>1981</c:v>
                </c:pt>
                <c:pt idx="162">
                  <c:v>1982</c:v>
                </c:pt>
                <c:pt idx="163">
                  <c:v>1983</c:v>
                </c:pt>
                <c:pt idx="164">
                  <c:v>1984</c:v>
                </c:pt>
                <c:pt idx="165">
                  <c:v>1985</c:v>
                </c:pt>
                <c:pt idx="166">
                  <c:v>1986</c:v>
                </c:pt>
                <c:pt idx="167">
                  <c:v>1987</c:v>
                </c:pt>
                <c:pt idx="168">
                  <c:v>1988</c:v>
                </c:pt>
                <c:pt idx="169">
                  <c:v>1989</c:v>
                </c:pt>
                <c:pt idx="170">
                  <c:v>1990</c:v>
                </c:pt>
                <c:pt idx="171">
                  <c:v>1991</c:v>
                </c:pt>
                <c:pt idx="172">
                  <c:v>1992</c:v>
                </c:pt>
                <c:pt idx="173">
                  <c:v>1993</c:v>
                </c:pt>
                <c:pt idx="174">
                  <c:v>1994</c:v>
                </c:pt>
                <c:pt idx="175">
                  <c:v>1995</c:v>
                </c:pt>
                <c:pt idx="176">
                  <c:v>1996</c:v>
                </c:pt>
                <c:pt idx="177">
                  <c:v>1997</c:v>
                </c:pt>
                <c:pt idx="178">
                  <c:v>1998</c:v>
                </c:pt>
                <c:pt idx="179">
                  <c:v>1999</c:v>
                </c:pt>
                <c:pt idx="180">
                  <c:v>2000</c:v>
                </c:pt>
                <c:pt idx="181">
                  <c:v>2001</c:v>
                </c:pt>
                <c:pt idx="182">
                  <c:v>2002</c:v>
                </c:pt>
                <c:pt idx="183">
                  <c:v>2003</c:v>
                </c:pt>
                <c:pt idx="184">
                  <c:v>2004</c:v>
                </c:pt>
                <c:pt idx="185">
                  <c:v>2005</c:v>
                </c:pt>
                <c:pt idx="186">
                  <c:v>2006</c:v>
                </c:pt>
                <c:pt idx="187">
                  <c:v>2007</c:v>
                </c:pt>
                <c:pt idx="188">
                  <c:v>2008</c:v>
                </c:pt>
                <c:pt idx="189">
                  <c:v>2009</c:v>
                </c:pt>
              </c:numCache>
            </c:numRef>
          </c:cat>
          <c:val>
            <c:numRef>
              <c:f>Population!$D$14:$D$203</c:f>
              <c:numCache>
                <c:formatCode>#,##0</c:formatCode>
                <c:ptCount val="190"/>
                <c:pt idx="0">
                  <c:v>1155</c:v>
                </c:pt>
                <c:pt idx="1">
                  <c:v>1167</c:v>
                </c:pt>
                <c:pt idx="2">
                  <c:v>1179</c:v>
                </c:pt>
                <c:pt idx="3">
                  <c:v>1196</c:v>
                </c:pt>
                <c:pt idx="4">
                  <c:v>1213</c:v>
                </c:pt>
                <c:pt idx="5">
                  <c:v>1228</c:v>
                </c:pt>
                <c:pt idx="6">
                  <c:v>1243</c:v>
                </c:pt>
                <c:pt idx="7">
                  <c:v>1255</c:v>
                </c:pt>
                <c:pt idx="8">
                  <c:v>1265</c:v>
                </c:pt>
                <c:pt idx="9">
                  <c:v>1270</c:v>
                </c:pt>
                <c:pt idx="10">
                  <c:v>1273</c:v>
                </c:pt>
                <c:pt idx="11">
                  <c:v>1275</c:v>
                </c:pt>
                <c:pt idx="12">
                  <c:v>1276</c:v>
                </c:pt>
                <c:pt idx="13">
                  <c:v>1284</c:v>
                </c:pt>
                <c:pt idx="14">
                  <c:v>1295</c:v>
                </c:pt>
                <c:pt idx="15">
                  <c:v>1306</c:v>
                </c:pt>
                <c:pt idx="16">
                  <c:v>1315</c:v>
                </c:pt>
                <c:pt idx="17">
                  <c:v>1325</c:v>
                </c:pt>
                <c:pt idx="18">
                  <c:v>1335</c:v>
                </c:pt>
                <c:pt idx="19">
                  <c:v>1347</c:v>
                </c:pt>
                <c:pt idx="20">
                  <c:v>1357</c:v>
                </c:pt>
                <c:pt idx="21">
                  <c:v>1371</c:v>
                </c:pt>
                <c:pt idx="22">
                  <c:v>1385</c:v>
                </c:pt>
                <c:pt idx="23">
                  <c:v>1392</c:v>
                </c:pt>
                <c:pt idx="24">
                  <c:v>1414</c:v>
                </c:pt>
                <c:pt idx="25">
                  <c:v>1430</c:v>
                </c:pt>
                <c:pt idx="26">
                  <c:v>1444</c:v>
                </c:pt>
                <c:pt idx="27">
                  <c:v>1456</c:v>
                </c:pt>
                <c:pt idx="28">
                  <c:v>1470</c:v>
                </c:pt>
                <c:pt idx="29">
                  <c:v>1484</c:v>
                </c:pt>
                <c:pt idx="30">
                  <c:v>1499</c:v>
                </c:pt>
                <c:pt idx="31">
                  <c:v>1517</c:v>
                </c:pt>
                <c:pt idx="32">
                  <c:v>1536</c:v>
                </c:pt>
                <c:pt idx="33">
                  <c:v>1552</c:v>
                </c:pt>
                <c:pt idx="34">
                  <c:v>1569</c:v>
                </c:pt>
                <c:pt idx="35">
                  <c:v>1590</c:v>
                </c:pt>
                <c:pt idx="36">
                  <c:v>1612</c:v>
                </c:pt>
                <c:pt idx="37">
                  <c:v>1634</c:v>
                </c:pt>
                <c:pt idx="38">
                  <c:v>1653</c:v>
                </c:pt>
                <c:pt idx="39">
                  <c:v>1674</c:v>
                </c:pt>
                <c:pt idx="40">
                  <c:v>1696</c:v>
                </c:pt>
                <c:pt idx="41">
                  <c:v>1717</c:v>
                </c:pt>
                <c:pt idx="42">
                  <c:v>1739</c:v>
                </c:pt>
                <c:pt idx="43">
                  <c:v>1761</c:v>
                </c:pt>
                <c:pt idx="44">
                  <c:v>1777</c:v>
                </c:pt>
                <c:pt idx="45">
                  <c:v>1799</c:v>
                </c:pt>
                <c:pt idx="46">
                  <c:v>1814</c:v>
                </c:pt>
                <c:pt idx="47">
                  <c:v>1833</c:v>
                </c:pt>
                <c:pt idx="48">
                  <c:v>1852</c:v>
                </c:pt>
                <c:pt idx="49">
                  <c:v>1871</c:v>
                </c:pt>
                <c:pt idx="50">
                  <c:v>1888</c:v>
                </c:pt>
                <c:pt idx="51">
                  <c:v>1903</c:v>
                </c:pt>
                <c:pt idx="52">
                  <c:v>1918</c:v>
                </c:pt>
                <c:pt idx="53">
                  <c:v>1935</c:v>
                </c:pt>
                <c:pt idx="54">
                  <c:v>1954</c:v>
                </c:pt>
                <c:pt idx="55">
                  <c:v>1973</c:v>
                </c:pt>
                <c:pt idx="56">
                  <c:v>1994</c:v>
                </c:pt>
                <c:pt idx="57">
                  <c:v>2019</c:v>
                </c:pt>
                <c:pt idx="58">
                  <c:v>2043</c:v>
                </c:pt>
                <c:pt idx="59">
                  <c:v>2064</c:v>
                </c:pt>
                <c:pt idx="60">
                  <c:v>2081</c:v>
                </c:pt>
                <c:pt idx="61">
                  <c:v>2101</c:v>
                </c:pt>
                <c:pt idx="62">
                  <c:v>2120</c:v>
                </c:pt>
                <c:pt idx="63">
                  <c:v>2137</c:v>
                </c:pt>
                <c:pt idx="64">
                  <c:v>2160</c:v>
                </c:pt>
                <c:pt idx="65">
                  <c:v>2186</c:v>
                </c:pt>
                <c:pt idx="66">
                  <c:v>2213</c:v>
                </c:pt>
                <c:pt idx="67">
                  <c:v>2237</c:v>
                </c:pt>
                <c:pt idx="68">
                  <c:v>2257</c:v>
                </c:pt>
                <c:pt idx="69">
                  <c:v>2276</c:v>
                </c:pt>
                <c:pt idx="70">
                  <c:v>2294</c:v>
                </c:pt>
                <c:pt idx="71">
                  <c:v>2311</c:v>
                </c:pt>
                <c:pt idx="72">
                  <c:v>2327</c:v>
                </c:pt>
                <c:pt idx="73">
                  <c:v>2344</c:v>
                </c:pt>
                <c:pt idx="74">
                  <c:v>2367</c:v>
                </c:pt>
                <c:pt idx="75">
                  <c:v>2397</c:v>
                </c:pt>
                <c:pt idx="76">
                  <c:v>2428</c:v>
                </c:pt>
                <c:pt idx="77">
                  <c:v>2462</c:v>
                </c:pt>
                <c:pt idx="78">
                  <c:v>2497</c:v>
                </c:pt>
                <c:pt idx="79">
                  <c:v>2530</c:v>
                </c:pt>
                <c:pt idx="80">
                  <c:v>2561</c:v>
                </c:pt>
                <c:pt idx="81">
                  <c:v>2594</c:v>
                </c:pt>
                <c:pt idx="82">
                  <c:v>2623</c:v>
                </c:pt>
                <c:pt idx="83">
                  <c:v>2653</c:v>
                </c:pt>
                <c:pt idx="84">
                  <c:v>2681</c:v>
                </c:pt>
                <c:pt idx="85">
                  <c:v>2710</c:v>
                </c:pt>
                <c:pt idx="86">
                  <c:v>2741</c:v>
                </c:pt>
                <c:pt idx="87">
                  <c:v>2775</c:v>
                </c:pt>
                <c:pt idx="88">
                  <c:v>2809</c:v>
                </c:pt>
                <c:pt idx="89">
                  <c:v>2845</c:v>
                </c:pt>
                <c:pt idx="90">
                  <c:v>2882</c:v>
                </c:pt>
                <c:pt idx="91">
                  <c:v>2917</c:v>
                </c:pt>
                <c:pt idx="92">
                  <c:v>2951</c:v>
                </c:pt>
                <c:pt idx="93">
                  <c:v>2983</c:v>
                </c:pt>
                <c:pt idx="94">
                  <c:v>3018</c:v>
                </c:pt>
                <c:pt idx="95">
                  <c:v>3055</c:v>
                </c:pt>
                <c:pt idx="96">
                  <c:v>3092</c:v>
                </c:pt>
                <c:pt idx="97">
                  <c:v>3130</c:v>
                </c:pt>
                <c:pt idx="98">
                  <c:v>3165</c:v>
                </c:pt>
                <c:pt idx="99">
                  <c:v>3202</c:v>
                </c:pt>
                <c:pt idx="100">
                  <c:v>3242</c:v>
                </c:pt>
                <c:pt idx="101">
                  <c:v>3285</c:v>
                </c:pt>
                <c:pt idx="102">
                  <c:v>3322</c:v>
                </c:pt>
                <c:pt idx="103">
                  <c:v>3356</c:v>
                </c:pt>
                <c:pt idx="104">
                  <c:v>3389</c:v>
                </c:pt>
                <c:pt idx="105">
                  <c:v>3425</c:v>
                </c:pt>
                <c:pt idx="106">
                  <c:v>3452</c:v>
                </c:pt>
                <c:pt idx="107">
                  <c:v>3475</c:v>
                </c:pt>
                <c:pt idx="108">
                  <c:v>3497</c:v>
                </c:pt>
                <c:pt idx="109">
                  <c:v>3518</c:v>
                </c:pt>
                <c:pt idx="110">
                  <c:v>3542</c:v>
                </c:pt>
                <c:pt idx="111">
                  <c:v>3569</c:v>
                </c:pt>
                <c:pt idx="112">
                  <c:v>3603</c:v>
                </c:pt>
                <c:pt idx="113">
                  <c:v>3633</c:v>
                </c:pt>
                <c:pt idx="114">
                  <c:v>3666</c:v>
                </c:pt>
                <c:pt idx="115">
                  <c:v>3695</c:v>
                </c:pt>
                <c:pt idx="116">
                  <c:v>3722</c:v>
                </c:pt>
                <c:pt idx="117">
                  <c:v>3749</c:v>
                </c:pt>
                <c:pt idx="118">
                  <c:v>3777</c:v>
                </c:pt>
                <c:pt idx="119">
                  <c:v>3805</c:v>
                </c:pt>
                <c:pt idx="120">
                  <c:v>3832</c:v>
                </c:pt>
                <c:pt idx="121">
                  <c:v>3863</c:v>
                </c:pt>
                <c:pt idx="122">
                  <c:v>3903</c:v>
                </c:pt>
                <c:pt idx="123">
                  <c:v>3949</c:v>
                </c:pt>
                <c:pt idx="124">
                  <c:v>3998</c:v>
                </c:pt>
                <c:pt idx="125">
                  <c:v>4045</c:v>
                </c:pt>
                <c:pt idx="126">
                  <c:v>4101</c:v>
                </c:pt>
                <c:pt idx="127">
                  <c:v>4146</c:v>
                </c:pt>
                <c:pt idx="128">
                  <c:v>4190</c:v>
                </c:pt>
                <c:pt idx="129">
                  <c:v>4230</c:v>
                </c:pt>
                <c:pt idx="130">
                  <c:v>4271</c:v>
                </c:pt>
                <c:pt idx="131">
                  <c:v>4303.62</c:v>
                </c:pt>
                <c:pt idx="132">
                  <c:v>4334</c:v>
                </c:pt>
                <c:pt idx="133">
                  <c:v>4369.28</c:v>
                </c:pt>
                <c:pt idx="134">
                  <c:v>4406</c:v>
                </c:pt>
                <c:pt idx="135">
                  <c:v>4439</c:v>
                </c:pt>
                <c:pt idx="136">
                  <c:v>4466.4709999999995</c:v>
                </c:pt>
                <c:pt idx="137">
                  <c:v>4487.8310000000001</c:v>
                </c:pt>
                <c:pt idx="138">
                  <c:v>4515.1319999999996</c:v>
                </c:pt>
                <c:pt idx="139">
                  <c:v>4546.6360000000004</c:v>
                </c:pt>
                <c:pt idx="140">
                  <c:v>4581</c:v>
                </c:pt>
                <c:pt idx="141">
                  <c:v>4609.817</c:v>
                </c:pt>
                <c:pt idx="142">
                  <c:v>4646.8990000000003</c:v>
                </c:pt>
                <c:pt idx="143">
                  <c:v>4683.5789999999997</c:v>
                </c:pt>
                <c:pt idx="144">
                  <c:v>4720.1710000000003</c:v>
                </c:pt>
                <c:pt idx="145">
                  <c:v>4758.1000000000004</c:v>
                </c:pt>
                <c:pt idx="146">
                  <c:v>4797.5</c:v>
                </c:pt>
                <c:pt idx="147">
                  <c:v>4838.8</c:v>
                </c:pt>
                <c:pt idx="148">
                  <c:v>4867.3</c:v>
                </c:pt>
                <c:pt idx="149">
                  <c:v>4890.6869999999999</c:v>
                </c:pt>
                <c:pt idx="150">
                  <c:v>4928.7569999999996</c:v>
                </c:pt>
                <c:pt idx="151">
                  <c:v>4963.1260000000002</c:v>
                </c:pt>
                <c:pt idx="152">
                  <c:v>4991.5959999999995</c:v>
                </c:pt>
                <c:pt idx="153">
                  <c:v>5021.8609999999999</c:v>
                </c:pt>
                <c:pt idx="154">
                  <c:v>5045.2969999999996</c:v>
                </c:pt>
                <c:pt idx="155">
                  <c:v>5059.8609999999999</c:v>
                </c:pt>
                <c:pt idx="156">
                  <c:v>5072.5959999999995</c:v>
                </c:pt>
                <c:pt idx="157">
                  <c:v>5088.4189999999999</c:v>
                </c:pt>
                <c:pt idx="158">
                  <c:v>5104.2470000000003</c:v>
                </c:pt>
                <c:pt idx="159">
                  <c:v>5116.8</c:v>
                </c:pt>
                <c:pt idx="160">
                  <c:v>5123.027</c:v>
                </c:pt>
                <c:pt idx="161">
                  <c:v>5121.5720000000001</c:v>
                </c:pt>
                <c:pt idx="162">
                  <c:v>5117.8100000000004</c:v>
                </c:pt>
                <c:pt idx="163">
                  <c:v>5114.2969999999996</c:v>
                </c:pt>
                <c:pt idx="164">
                  <c:v>5111.6189999999997</c:v>
                </c:pt>
                <c:pt idx="165">
                  <c:v>5113.6909999999998</c:v>
                </c:pt>
                <c:pt idx="166">
                  <c:v>5120.5339999999997</c:v>
                </c:pt>
                <c:pt idx="167">
                  <c:v>5127.0240000000003</c:v>
                </c:pt>
                <c:pt idx="168">
                  <c:v>5129.5159999999996</c:v>
                </c:pt>
                <c:pt idx="169">
                  <c:v>5132.5929999999998</c:v>
                </c:pt>
                <c:pt idx="170">
                  <c:v>5140.9539999999997</c:v>
                </c:pt>
                <c:pt idx="171">
                  <c:v>5154.3519999999999</c:v>
                </c:pt>
                <c:pt idx="172">
                  <c:v>5171.393</c:v>
                </c:pt>
                <c:pt idx="173">
                  <c:v>5188.3860000000004</c:v>
                </c:pt>
                <c:pt idx="174">
                  <c:v>5205.6030000000001</c:v>
                </c:pt>
                <c:pt idx="175">
                  <c:v>5232.6120000000001</c:v>
                </c:pt>
                <c:pt idx="176">
                  <c:v>5262.0749999999998</c:v>
                </c:pt>
                <c:pt idx="177">
                  <c:v>5283.6629999999996</c:v>
                </c:pt>
                <c:pt idx="178">
                  <c:v>5302.7669999999998</c:v>
                </c:pt>
                <c:pt idx="179">
                  <c:v>5320.134</c:v>
                </c:pt>
                <c:pt idx="180">
                  <c:v>5337.4160000000002</c:v>
                </c:pt>
                <c:pt idx="181">
                  <c:v>5355.826</c:v>
                </c:pt>
                <c:pt idx="182">
                  <c:v>5374.6930000000002</c:v>
                </c:pt>
                <c:pt idx="183">
                  <c:v>5394.1379999999999</c:v>
                </c:pt>
                <c:pt idx="184">
                  <c:v>5413.3919999999998</c:v>
                </c:pt>
                <c:pt idx="185">
                  <c:v>5432.335</c:v>
                </c:pt>
                <c:pt idx="186">
                  <c:v>5450.6610000000001</c:v>
                </c:pt>
                <c:pt idx="187">
                  <c:v>5468.12</c:v>
                </c:pt>
                <c:pt idx="188">
                  <c:v>5484.723</c:v>
                </c:pt>
                <c:pt idx="189">
                  <c:v>5501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5667016"/>
        <c:axId val="355665448"/>
      </c:lineChart>
      <c:catAx>
        <c:axId val="355667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5665448"/>
        <c:crosses val="autoZero"/>
        <c:auto val="1"/>
        <c:lblAlgn val="ctr"/>
        <c:lblOffset val="100"/>
        <c:noMultiLvlLbl val="0"/>
      </c:catAx>
      <c:valAx>
        <c:axId val="35566544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55667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14463-BEE6-4F63-9E44-9B364E697898}" type="datetimeFigureOut">
              <a:rPr lang="en-CA" smtClean="0"/>
              <a:t>2017-09-25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B94A1-336C-4A13-840E-AF1968A4BBE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942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836914-F73A-4CC1-913A-D8B3C62E4E93}" type="slidenum">
              <a:rPr lang="en-US">
                <a:latin typeface="Times New Roman" pitchFamily="18" charset="0"/>
              </a:rPr>
              <a:pPr/>
              <a:t>1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5047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0D87-F04A-4D20-9A18-2DE4282DDDC2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6ABA-956B-49FC-9671-8C1F438688EE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63AF-EFA5-44A1-AB2D-486E1D24AC2C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D3281-F362-4009-8419-763F3CB65D75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160AC-0D81-4266-8F0A-4BB8D67B2302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471C-3699-488D-8D8A-6D5739F6ECCE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0C7D-AFC7-4926-AB59-10D0098DC66E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1DEC-8001-40A3-A392-DD3143514EC7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852E-B67A-4455-839B-9C7D8A71F99D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90A2-AA86-4E22-AA38-30849045D978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D4B7-6C6A-4FE2-9116-EA567FC2F9C6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F881C-ABFA-428E-BF7C-0169DDA24172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4000" dirty="0" smtClean="0"/>
              <a:t>ECON*2100</a:t>
            </a:r>
            <a:br>
              <a:rPr lang="en-CA" sz="4000" dirty="0" smtClean="0"/>
            </a:br>
            <a:r>
              <a:rPr lang="en-CA" sz="4000" dirty="0" smtClean="0"/>
              <a:t>Week 2 – Lecture 3</a:t>
            </a:r>
            <a:endParaRPr lang="en-US" sz="4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Population Growth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4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General pattern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Next: Birth rate stays high, but death rate falls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2438400"/>
            <a:ext cx="0" cy="3200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819400" y="5410200"/>
            <a:ext cx="411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00400" y="3124200"/>
            <a:ext cx="990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52800" y="3429000"/>
            <a:ext cx="9906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62800" y="5181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Time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1985517" y="251460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People</a:t>
            </a:r>
            <a:endParaRPr lang="en-CA" dirty="0"/>
          </a:p>
        </p:txBody>
      </p:sp>
      <p:sp>
        <p:nvSpPr>
          <p:cNvPr id="13" name="Up-Down Arrow 12"/>
          <p:cNvSpPr/>
          <p:nvPr/>
        </p:nvSpPr>
        <p:spPr>
          <a:xfrm flipH="1">
            <a:off x="4373881" y="3124200"/>
            <a:ext cx="45719" cy="1524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181600" y="36692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Population growth rate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13029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07917 0.17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General pattern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Next: Birth rate falls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2438400"/>
            <a:ext cx="0" cy="3200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819400" y="5410200"/>
            <a:ext cx="411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00400" y="3124200"/>
            <a:ext cx="990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14800" y="4648200"/>
            <a:ext cx="9906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62800" y="5181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Time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1985517" y="251460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People</a:t>
            </a:r>
            <a:endParaRPr lang="en-CA" dirty="0"/>
          </a:p>
        </p:txBody>
      </p:sp>
      <p:sp>
        <p:nvSpPr>
          <p:cNvPr id="13" name="Up-Down Arrow 12"/>
          <p:cNvSpPr/>
          <p:nvPr/>
        </p:nvSpPr>
        <p:spPr>
          <a:xfrm flipH="1">
            <a:off x="4373881" y="3124200"/>
            <a:ext cx="45719" cy="1524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181600" y="36692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Population growth rate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828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07916 0.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General pattern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Next: Birth rate falls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2438400"/>
            <a:ext cx="0" cy="3200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819400" y="5410200"/>
            <a:ext cx="411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62400" y="4495800"/>
            <a:ext cx="990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14800" y="4648200"/>
            <a:ext cx="9906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62800" y="5181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Time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1985517" y="251460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People</a:t>
            </a:r>
            <a:endParaRPr lang="en-CA" dirty="0"/>
          </a:p>
        </p:txBody>
      </p:sp>
      <p:sp>
        <p:nvSpPr>
          <p:cNvPr id="13" name="Up-Down Arrow 12"/>
          <p:cNvSpPr/>
          <p:nvPr/>
        </p:nvSpPr>
        <p:spPr>
          <a:xfrm flipH="1">
            <a:off x="4373879" y="4495800"/>
            <a:ext cx="45719" cy="152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334000" y="4425434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Population growth rate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900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Britain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122" name="Picture 2" descr="Britain's Demographic trans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1752600"/>
            <a:ext cx="6334125" cy="4248151"/>
          </a:xfrm>
          <a:prstGeom prst="rect">
            <a:avLst/>
          </a:prstGeom>
          <a:noFill/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1672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World Population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47625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6510528" y="2586525"/>
            <a:ext cx="1344168" cy="659595"/>
          </a:xfrm>
          <a:custGeom>
            <a:avLst/>
            <a:gdLst>
              <a:gd name="connsiteX0" fmla="*/ 0 w 1344168"/>
              <a:gd name="connsiteY0" fmla="*/ 659595 h 659595"/>
              <a:gd name="connsiteX1" fmla="*/ 27432 w 1344168"/>
              <a:gd name="connsiteY1" fmla="*/ 613875 h 659595"/>
              <a:gd name="connsiteX2" fmla="*/ 45720 w 1344168"/>
              <a:gd name="connsiteY2" fmla="*/ 549867 h 659595"/>
              <a:gd name="connsiteX3" fmla="*/ 64008 w 1344168"/>
              <a:gd name="connsiteY3" fmla="*/ 449283 h 659595"/>
              <a:gd name="connsiteX4" fmla="*/ 91440 w 1344168"/>
              <a:gd name="connsiteY4" fmla="*/ 421851 h 659595"/>
              <a:gd name="connsiteX5" fmla="*/ 137160 w 1344168"/>
              <a:gd name="connsiteY5" fmla="*/ 339555 h 659595"/>
              <a:gd name="connsiteX6" fmla="*/ 192024 w 1344168"/>
              <a:gd name="connsiteY6" fmla="*/ 257259 h 659595"/>
              <a:gd name="connsiteX7" fmla="*/ 219456 w 1344168"/>
              <a:gd name="connsiteY7" fmla="*/ 248115 h 659595"/>
              <a:gd name="connsiteX8" fmla="*/ 274320 w 1344168"/>
              <a:gd name="connsiteY8" fmla="*/ 211539 h 659595"/>
              <a:gd name="connsiteX9" fmla="*/ 301752 w 1344168"/>
              <a:gd name="connsiteY9" fmla="*/ 193251 h 659595"/>
              <a:gd name="connsiteX10" fmla="*/ 329184 w 1344168"/>
              <a:gd name="connsiteY10" fmla="*/ 184107 h 659595"/>
              <a:gd name="connsiteX11" fmla="*/ 384048 w 1344168"/>
              <a:gd name="connsiteY11" fmla="*/ 147531 h 659595"/>
              <a:gd name="connsiteX12" fmla="*/ 438912 w 1344168"/>
              <a:gd name="connsiteY12" fmla="*/ 129243 h 659595"/>
              <a:gd name="connsiteX13" fmla="*/ 466344 w 1344168"/>
              <a:gd name="connsiteY13" fmla="*/ 110955 h 659595"/>
              <a:gd name="connsiteX14" fmla="*/ 521208 w 1344168"/>
              <a:gd name="connsiteY14" fmla="*/ 92667 h 659595"/>
              <a:gd name="connsiteX15" fmla="*/ 585216 w 1344168"/>
              <a:gd name="connsiteY15" fmla="*/ 74379 h 659595"/>
              <a:gd name="connsiteX16" fmla="*/ 722376 w 1344168"/>
              <a:gd name="connsiteY16" fmla="*/ 46947 h 659595"/>
              <a:gd name="connsiteX17" fmla="*/ 914400 w 1344168"/>
              <a:gd name="connsiteY17" fmla="*/ 28659 h 659595"/>
              <a:gd name="connsiteX18" fmla="*/ 1014984 w 1344168"/>
              <a:gd name="connsiteY18" fmla="*/ 19515 h 659595"/>
              <a:gd name="connsiteX19" fmla="*/ 1051560 w 1344168"/>
              <a:gd name="connsiteY19" fmla="*/ 10371 h 659595"/>
              <a:gd name="connsiteX20" fmla="*/ 1078992 w 1344168"/>
              <a:gd name="connsiteY20" fmla="*/ 1227 h 659595"/>
              <a:gd name="connsiteX21" fmla="*/ 1344168 w 1344168"/>
              <a:gd name="connsiteY21" fmla="*/ 1227 h 65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44168" h="659595">
                <a:moveTo>
                  <a:pt x="0" y="659595"/>
                </a:moveTo>
                <a:cubicBezTo>
                  <a:pt x="9144" y="644355"/>
                  <a:pt x="19484" y="629771"/>
                  <a:pt x="27432" y="613875"/>
                </a:cubicBezTo>
                <a:cubicBezTo>
                  <a:pt x="32868" y="603004"/>
                  <a:pt x="44255" y="558656"/>
                  <a:pt x="45720" y="549867"/>
                </a:cubicBezTo>
                <a:cubicBezTo>
                  <a:pt x="46280" y="546507"/>
                  <a:pt x="50929" y="468902"/>
                  <a:pt x="64008" y="449283"/>
                </a:cubicBezTo>
                <a:cubicBezTo>
                  <a:pt x="71181" y="438523"/>
                  <a:pt x="82296" y="430995"/>
                  <a:pt x="91440" y="421851"/>
                </a:cubicBezTo>
                <a:cubicBezTo>
                  <a:pt x="107535" y="373567"/>
                  <a:pt x="95237" y="402439"/>
                  <a:pt x="137160" y="339555"/>
                </a:cubicBezTo>
                <a:lnTo>
                  <a:pt x="192024" y="257259"/>
                </a:lnTo>
                <a:cubicBezTo>
                  <a:pt x="197371" y="249239"/>
                  <a:pt x="210312" y="251163"/>
                  <a:pt x="219456" y="248115"/>
                </a:cubicBezTo>
                <a:lnTo>
                  <a:pt x="274320" y="211539"/>
                </a:lnTo>
                <a:cubicBezTo>
                  <a:pt x="283464" y="205443"/>
                  <a:pt x="291326" y="196726"/>
                  <a:pt x="301752" y="193251"/>
                </a:cubicBezTo>
                <a:lnTo>
                  <a:pt x="329184" y="184107"/>
                </a:lnTo>
                <a:cubicBezTo>
                  <a:pt x="347472" y="171915"/>
                  <a:pt x="363196" y="154482"/>
                  <a:pt x="384048" y="147531"/>
                </a:cubicBezTo>
                <a:lnTo>
                  <a:pt x="438912" y="129243"/>
                </a:lnTo>
                <a:cubicBezTo>
                  <a:pt x="448056" y="123147"/>
                  <a:pt x="456301" y="115418"/>
                  <a:pt x="466344" y="110955"/>
                </a:cubicBezTo>
                <a:cubicBezTo>
                  <a:pt x="483960" y="103126"/>
                  <a:pt x="502920" y="98763"/>
                  <a:pt x="521208" y="92667"/>
                </a:cubicBezTo>
                <a:cubicBezTo>
                  <a:pt x="586981" y="70743"/>
                  <a:pt x="504844" y="97342"/>
                  <a:pt x="585216" y="74379"/>
                </a:cubicBezTo>
                <a:cubicBezTo>
                  <a:pt x="651855" y="55339"/>
                  <a:pt x="587638" y="59779"/>
                  <a:pt x="722376" y="46947"/>
                </a:cubicBezTo>
                <a:lnTo>
                  <a:pt x="914400" y="28659"/>
                </a:lnTo>
                <a:lnTo>
                  <a:pt x="1014984" y="19515"/>
                </a:lnTo>
                <a:cubicBezTo>
                  <a:pt x="1027176" y="16467"/>
                  <a:pt x="1039476" y="13823"/>
                  <a:pt x="1051560" y="10371"/>
                </a:cubicBezTo>
                <a:cubicBezTo>
                  <a:pt x="1060828" y="7723"/>
                  <a:pt x="1069358" y="1528"/>
                  <a:pt x="1078992" y="1227"/>
                </a:cubicBezTo>
                <a:cubicBezTo>
                  <a:pt x="1167341" y="-1534"/>
                  <a:pt x="1255776" y="1227"/>
                  <a:pt x="1344168" y="1227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3295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Population pyramid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Populationpyramid.net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1219200"/>
            <a:ext cx="387667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9439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Population pyramid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Populationpyramid.net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95400"/>
            <a:ext cx="3762375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38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Population pyramid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Populationpyramid.net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1295400"/>
            <a:ext cx="389572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38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Population pyramid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Populationpyramid.net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374" y="1362075"/>
            <a:ext cx="384810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41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Population pyramid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Populationpyramid.net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374" y="1323975"/>
            <a:ext cx="3876675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80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World Population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47625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2805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Problem for the West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Dependency ratio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95400"/>
            <a:ext cx="373380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1161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“Overpopulation”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Are there too many people in the world?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06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Overpopulation debate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The </a:t>
            </a:r>
            <a:r>
              <a:rPr lang="en-CA" dirty="0" smtClean="0"/>
              <a:t>‘Yes’ view</a:t>
            </a:r>
            <a:r>
              <a:rPr lang="en-CA" dirty="0" smtClean="0"/>
              <a:t>:</a:t>
            </a:r>
          </a:p>
          <a:p>
            <a:r>
              <a:rPr lang="en-CA" dirty="0" smtClean="0"/>
              <a:t>3</a:t>
            </a:r>
            <a:r>
              <a:rPr lang="en-CA" baseline="30000" dirty="0" smtClean="0"/>
              <a:t>rd</a:t>
            </a:r>
            <a:r>
              <a:rPr lang="en-CA" dirty="0" smtClean="0"/>
              <a:t> World cities are teeming with crowded, overflowing slums</a:t>
            </a:r>
          </a:p>
          <a:p>
            <a:r>
              <a:rPr lang="en-CA" dirty="0" smtClean="0"/>
              <a:t>Pressure on resources, leading to local deforestation and pollution</a:t>
            </a:r>
          </a:p>
          <a:p>
            <a:r>
              <a:rPr lang="en-CA" dirty="0" smtClean="0"/>
              <a:t>As large countries like India and China industrialize, their energy use and pollution emissions will soar</a:t>
            </a:r>
          </a:p>
          <a:p>
            <a:r>
              <a:rPr lang="en-CA" dirty="0" smtClean="0"/>
              <a:t>The only solution is to reduce population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7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Overpopulation debate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smtClean="0"/>
              <a:t>The </a:t>
            </a:r>
            <a:r>
              <a:rPr lang="en-CA" dirty="0" smtClean="0"/>
              <a:t>‘No’ view</a:t>
            </a:r>
            <a:r>
              <a:rPr lang="en-CA" dirty="0" smtClean="0"/>
              <a:t>:</a:t>
            </a:r>
          </a:p>
          <a:p>
            <a:r>
              <a:rPr lang="en-CA" dirty="0" smtClean="0"/>
              <a:t>3</a:t>
            </a:r>
            <a:r>
              <a:rPr lang="en-CA" baseline="30000" dirty="0" smtClean="0"/>
              <a:t>rd</a:t>
            </a:r>
            <a:r>
              <a:rPr lang="en-CA" dirty="0" smtClean="0"/>
              <a:t> World is urbanizing but has weak property rights rules in expanding cities, which gives rise to slums</a:t>
            </a:r>
          </a:p>
          <a:p>
            <a:r>
              <a:rPr lang="en-CA" dirty="0" smtClean="0"/>
              <a:t>Even small populations can overexploit badly-managed resources. </a:t>
            </a:r>
          </a:p>
          <a:p>
            <a:r>
              <a:rPr lang="en-CA" dirty="0" smtClean="0"/>
              <a:t>As large countries like India and China get wealthy, their energy use will get more efficient and pollution emissions will be better managed</a:t>
            </a:r>
          </a:p>
          <a:p>
            <a:r>
              <a:rPr lang="en-CA" dirty="0" smtClean="0"/>
              <a:t>Birth rates are falling rapidly around the world and dependency ratios are unsustainable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31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Resources, Scarcity </a:t>
            </a:r>
            <a:r>
              <a:rPr lang="en-CA" smtClean="0"/>
              <a:t>&amp; Growth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8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Malthusian 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Malthus: feasible limit grows slowly</a:t>
            </a:r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47625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81000"/>
            <a:ext cx="1390650" cy="1771650"/>
          </a:xfrm>
          <a:prstGeom prst="rect">
            <a:avLst/>
          </a:prstGeom>
          <a:noFill/>
          <a:ln>
            <a:noFill/>
          </a:ln>
          <a:effectLst>
            <a:outerShdw blurRad="50800" dist="889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3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Malthusian 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Malthus: feasible limit grows slowly</a:t>
            </a:r>
            <a:endParaRPr lang="en-CA" dirty="0"/>
          </a:p>
        </p:txBody>
      </p:sp>
      <p:grpSp>
        <p:nvGrpSpPr>
          <p:cNvPr id="6" name="Group 5"/>
          <p:cNvGrpSpPr/>
          <p:nvPr/>
        </p:nvGrpSpPr>
        <p:grpSpPr>
          <a:xfrm>
            <a:off x="6629400" y="2901172"/>
            <a:ext cx="2086356" cy="375428"/>
            <a:chOff x="6629400" y="2813304"/>
            <a:chExt cx="2086356" cy="375428"/>
          </a:xfrm>
        </p:grpSpPr>
        <p:sp>
          <p:nvSpPr>
            <p:cNvPr id="8" name="TextBox 7"/>
            <p:cNvSpPr txBox="1"/>
            <p:nvPr/>
          </p:nvSpPr>
          <p:spPr>
            <a:xfrm>
              <a:off x="7077456" y="2813304"/>
              <a:ext cx="1638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Number alive</a:t>
              </a:r>
              <a:endParaRPr lang="en-CA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>
              <a:off x="6629400" y="3004066"/>
              <a:ext cx="457200" cy="184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47625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2971800" y="4291012"/>
            <a:ext cx="5657850" cy="811664"/>
            <a:chOff x="2971800" y="4291012"/>
            <a:chExt cx="5657850" cy="811664"/>
          </a:xfrm>
        </p:grpSpPr>
        <p:grpSp>
          <p:nvGrpSpPr>
            <p:cNvPr id="9" name="Group 8"/>
            <p:cNvGrpSpPr/>
            <p:nvPr/>
          </p:nvGrpSpPr>
          <p:grpSpPr>
            <a:xfrm>
              <a:off x="6629400" y="4291012"/>
              <a:ext cx="2000250" cy="646331"/>
              <a:chOff x="6629400" y="4291012"/>
              <a:chExt cx="2000250" cy="646331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7162800" y="4291012"/>
                <a:ext cx="14668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Number that can be fed</a:t>
                </a:r>
                <a:endParaRPr lang="en-CA" dirty="0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flipV="1">
                <a:off x="6629400" y="4572000"/>
                <a:ext cx="457200" cy="1102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 flipV="1">
              <a:off x="2971800" y="4724400"/>
              <a:ext cx="3505200" cy="378276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ight Brace 34"/>
          <p:cNvSpPr/>
          <p:nvPr/>
        </p:nvSpPr>
        <p:spPr>
          <a:xfrm>
            <a:off x="6477000" y="3255510"/>
            <a:ext cx="582168" cy="146889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81000"/>
            <a:ext cx="1390650" cy="1771650"/>
          </a:xfrm>
          <a:prstGeom prst="rect">
            <a:avLst/>
          </a:prstGeom>
          <a:noFill/>
          <a:ln>
            <a:noFill/>
          </a:ln>
          <a:effectLst>
            <a:outerShdw blurRad="50800" dist="889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6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Malthusian 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Malthus: feasible limit grows slowly</a:t>
            </a:r>
            <a:endParaRPr lang="en-CA" dirty="0"/>
          </a:p>
        </p:txBody>
      </p:sp>
      <p:grpSp>
        <p:nvGrpSpPr>
          <p:cNvPr id="6" name="Group 5"/>
          <p:cNvGrpSpPr/>
          <p:nvPr/>
        </p:nvGrpSpPr>
        <p:grpSpPr>
          <a:xfrm>
            <a:off x="6629400" y="2901172"/>
            <a:ext cx="2086356" cy="375428"/>
            <a:chOff x="6629400" y="2813304"/>
            <a:chExt cx="2086356" cy="375428"/>
          </a:xfrm>
        </p:grpSpPr>
        <p:sp>
          <p:nvSpPr>
            <p:cNvPr id="8" name="TextBox 7"/>
            <p:cNvSpPr txBox="1"/>
            <p:nvPr/>
          </p:nvSpPr>
          <p:spPr>
            <a:xfrm>
              <a:off x="7077456" y="2813304"/>
              <a:ext cx="1638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Number alive</a:t>
              </a:r>
              <a:endParaRPr lang="en-CA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>
              <a:off x="6629400" y="3004066"/>
              <a:ext cx="457200" cy="184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47625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6604176" y="4291012"/>
            <a:ext cx="2025473" cy="646331"/>
            <a:chOff x="6629400" y="4291012"/>
            <a:chExt cx="2000250" cy="646331"/>
          </a:xfrm>
        </p:grpSpPr>
        <p:sp>
          <p:nvSpPr>
            <p:cNvPr id="18" name="TextBox 17"/>
            <p:cNvSpPr txBox="1"/>
            <p:nvPr/>
          </p:nvSpPr>
          <p:spPr>
            <a:xfrm>
              <a:off x="7162800" y="4291012"/>
              <a:ext cx="14668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Number that can be fed</a:t>
              </a:r>
              <a:endParaRPr lang="en-CA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6629400" y="4572000"/>
              <a:ext cx="457200" cy="1102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81000"/>
            <a:ext cx="1390650" cy="1771650"/>
          </a:xfrm>
          <a:prstGeom prst="rect">
            <a:avLst/>
          </a:prstGeom>
          <a:noFill/>
          <a:ln>
            <a:noFill/>
          </a:ln>
          <a:effectLst>
            <a:outerShdw blurRad="50800" dist="889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1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0.00034 -0.28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1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Problem with the Malthusian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886200" cy="4297363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He underestimated society’s capacity to increase production of food and other essentials</a:t>
            </a:r>
          </a:p>
          <a:p>
            <a:endParaRPr lang="en-CA" dirty="0" smtClean="0"/>
          </a:p>
          <a:p>
            <a:r>
              <a:rPr lang="en-CA" dirty="0" smtClean="0"/>
              <a:t>Predicted mass starvation and death of excess population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404" y="1676400"/>
            <a:ext cx="4005262" cy="205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9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output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Advances in agricultural productivity </a:t>
            </a:r>
          </a:p>
          <a:p>
            <a:pPr lvl="1"/>
            <a:r>
              <a:rPr lang="en-CA" dirty="0" smtClean="0"/>
              <a:t>Equipment</a:t>
            </a:r>
          </a:p>
          <a:p>
            <a:pPr lvl="1"/>
            <a:r>
              <a:rPr lang="en-CA" dirty="0" smtClean="0"/>
              <a:t>Plant breeding (Green Revolution)</a:t>
            </a:r>
          </a:p>
          <a:p>
            <a:pPr lvl="1"/>
            <a:r>
              <a:rPr lang="en-CA" dirty="0" smtClean="0"/>
              <a:t>GMO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429000"/>
            <a:ext cx="4572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74673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Demographic transition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3 countries 1820-2009: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Each experiences a leveling off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148103"/>
              </p:ext>
            </p:extLst>
          </p:nvPr>
        </p:nvGraphicFramePr>
        <p:xfrm>
          <a:off x="4724400" y="2057400"/>
          <a:ext cx="4114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266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General pattern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Initially: High birth rate, high death rate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2438400"/>
            <a:ext cx="0" cy="3200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819400" y="5410200"/>
            <a:ext cx="411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00400" y="3124200"/>
            <a:ext cx="990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52800" y="3429000"/>
            <a:ext cx="9906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581400" y="2133600"/>
            <a:ext cx="76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325112" y="2161032"/>
            <a:ext cx="1752600" cy="12679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62800" y="5181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Time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1985517" y="251460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People</a:t>
            </a:r>
            <a:endParaRPr lang="en-CA" dirty="0"/>
          </a:p>
        </p:txBody>
      </p:sp>
      <p:sp>
        <p:nvSpPr>
          <p:cNvPr id="19" name="Up-Down Arrow 18"/>
          <p:cNvSpPr/>
          <p:nvPr/>
        </p:nvSpPr>
        <p:spPr>
          <a:xfrm>
            <a:off x="3962400" y="3124200"/>
            <a:ext cx="76200" cy="304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/>
          <p:cNvSpPr txBox="1"/>
          <p:nvPr/>
        </p:nvSpPr>
        <p:spPr>
          <a:xfrm>
            <a:off x="4038600" y="3124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Population growth rate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68105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349</Words>
  <Application>Microsoft Office PowerPoint</Application>
  <PresentationFormat>On-screen Show (4:3)</PresentationFormat>
  <Paragraphs>135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Office Theme</vt:lpstr>
      <vt:lpstr>ECON*2100 Week 2 – Lecture 3</vt:lpstr>
      <vt:lpstr>World Population</vt:lpstr>
      <vt:lpstr>The Malthusian View</vt:lpstr>
      <vt:lpstr>The Malthusian View</vt:lpstr>
      <vt:lpstr>The Malthusian View</vt:lpstr>
      <vt:lpstr>Problem with the Malthusian Model</vt:lpstr>
      <vt:lpstr>Food output</vt:lpstr>
      <vt:lpstr>Demographic transition</vt:lpstr>
      <vt:lpstr>General pattern</vt:lpstr>
      <vt:lpstr>General pattern</vt:lpstr>
      <vt:lpstr>General pattern</vt:lpstr>
      <vt:lpstr>General pattern</vt:lpstr>
      <vt:lpstr>Britain</vt:lpstr>
      <vt:lpstr>World Population</vt:lpstr>
      <vt:lpstr>Population pyramid</vt:lpstr>
      <vt:lpstr>Population pyramid</vt:lpstr>
      <vt:lpstr>Population pyramid</vt:lpstr>
      <vt:lpstr>Population pyramid</vt:lpstr>
      <vt:lpstr>Population pyramid</vt:lpstr>
      <vt:lpstr>The Problem for the West</vt:lpstr>
      <vt:lpstr>“Overpopulation”</vt:lpstr>
      <vt:lpstr>Overpopulation debate</vt:lpstr>
      <vt:lpstr>Overpopulation debate</vt:lpstr>
      <vt:lpstr>Next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ECON*2100 Week 2 – Lecture 3</dc:title>
  <dc:creator>r</dc:creator>
  <cp:lastModifiedBy>rmxi</cp:lastModifiedBy>
  <cp:revision>67</cp:revision>
  <dcterms:created xsi:type="dcterms:W3CDTF">2006-08-16T00:00:00Z</dcterms:created>
  <dcterms:modified xsi:type="dcterms:W3CDTF">2017-09-25T13:08:03Z</dcterms:modified>
</cp:coreProperties>
</file>